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tmp"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743" r:id="rId1"/>
  </p:sldMasterIdLst>
  <p:notesMasterIdLst>
    <p:notesMasterId r:id="rId46"/>
  </p:notesMasterIdLst>
  <p:handoutMasterIdLst>
    <p:handoutMasterId r:id="rId47"/>
  </p:handoutMasterIdLst>
  <p:sldIdLst>
    <p:sldId id="472" r:id="rId2"/>
    <p:sldId id="430" r:id="rId3"/>
    <p:sldId id="431" r:id="rId4"/>
    <p:sldId id="432" r:id="rId5"/>
    <p:sldId id="433" r:id="rId6"/>
    <p:sldId id="434" r:id="rId7"/>
    <p:sldId id="435" r:id="rId8"/>
    <p:sldId id="436" r:id="rId9"/>
    <p:sldId id="416" r:id="rId10"/>
    <p:sldId id="417" r:id="rId11"/>
    <p:sldId id="437" r:id="rId12"/>
    <p:sldId id="415" r:id="rId13"/>
    <p:sldId id="458" r:id="rId14"/>
    <p:sldId id="459" r:id="rId15"/>
    <p:sldId id="457" r:id="rId16"/>
    <p:sldId id="460" r:id="rId17"/>
    <p:sldId id="464" r:id="rId18"/>
    <p:sldId id="461" r:id="rId19"/>
    <p:sldId id="462" r:id="rId20"/>
    <p:sldId id="456" r:id="rId21"/>
    <p:sldId id="399" r:id="rId22"/>
    <p:sldId id="450" r:id="rId23"/>
    <p:sldId id="463" r:id="rId24"/>
    <p:sldId id="441" r:id="rId25"/>
    <p:sldId id="439" r:id="rId26"/>
    <p:sldId id="440" r:id="rId27"/>
    <p:sldId id="475" r:id="rId28"/>
    <p:sldId id="474" r:id="rId29"/>
    <p:sldId id="477" r:id="rId30"/>
    <p:sldId id="465" r:id="rId31"/>
    <p:sldId id="443" r:id="rId32"/>
    <p:sldId id="473" r:id="rId33"/>
    <p:sldId id="476" r:id="rId34"/>
    <p:sldId id="479" r:id="rId35"/>
    <p:sldId id="478" r:id="rId36"/>
    <p:sldId id="480" r:id="rId37"/>
    <p:sldId id="449" r:id="rId38"/>
    <p:sldId id="466" r:id="rId39"/>
    <p:sldId id="467" r:id="rId40"/>
    <p:sldId id="468" r:id="rId41"/>
    <p:sldId id="469" r:id="rId42"/>
    <p:sldId id="470" r:id="rId43"/>
    <p:sldId id="471" r:id="rId44"/>
    <p:sldId id="448" r:id="rId45"/>
  </p:sldIdLst>
  <p:sldSz cx="9144000" cy="6858000" type="screen4x3"/>
  <p:notesSz cx="6858000" cy="9144000"/>
  <p:defaultTextStyle>
    <a:defPPr>
      <a:defRPr lang="fr-FR"/>
    </a:defPPr>
    <a:lvl1pPr algn="l" rtl="0" fontAlgn="base">
      <a:spcBef>
        <a:spcPct val="0"/>
      </a:spcBef>
      <a:spcAft>
        <a:spcPct val="0"/>
      </a:spcAft>
      <a:defRPr sz="2400" kern="1200">
        <a:solidFill>
          <a:schemeClr val="tx1"/>
        </a:solidFill>
        <a:latin typeface="Times"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Time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A2D9"/>
    <a:srgbClr val="EAF3FF"/>
    <a:srgbClr val="F4F4F4"/>
    <a:srgbClr val="E6E6E6"/>
    <a:srgbClr val="E3F2F2"/>
    <a:srgbClr val="DAEBF1"/>
    <a:srgbClr val="D5E6EC"/>
    <a:srgbClr val="0AB1D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Style foncé 2 - Accentuation 5/Accentuation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37CE84F3-28C3-443E-9E96-99CF82512B78}" styleName="Style foncé 1 - Accentuation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Style foncé 1 - Accentuation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Style foncé 1 - Accentuation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Style foncé 1 - Accentuation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80" autoAdjust="0"/>
    <p:restoredTop sz="67629" autoAdjust="0"/>
  </p:normalViewPr>
  <p:slideViewPr>
    <p:cSldViewPr>
      <p:cViewPr varScale="1">
        <p:scale>
          <a:sx n="81" d="100"/>
          <a:sy n="81" d="100"/>
        </p:scale>
        <p:origin x="-1800"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interSettings" Target="printerSettings/printerSettings1.bin"/><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atin typeface="Times" pitchFamily="-104" charset="0"/>
                <a:ea typeface="ＭＳ Ｐゴシック" pitchFamily="-104" charset="-128"/>
                <a:cs typeface="+mn-cs"/>
              </a:defRPr>
            </a:lvl1pPr>
          </a:lstStyle>
          <a:p>
            <a:pPr>
              <a:defRPr/>
            </a:pPr>
            <a:endParaRPr lang="fr-FR"/>
          </a:p>
        </p:txBody>
      </p:sp>
      <p:sp>
        <p:nvSpPr>
          <p:cNvPr id="307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atin typeface="Times" pitchFamily="-104" charset="0"/>
                <a:ea typeface="ＭＳ Ｐゴシック" pitchFamily="-104" charset="-128"/>
                <a:cs typeface="+mn-cs"/>
              </a:defRPr>
            </a:lvl1pPr>
          </a:lstStyle>
          <a:p>
            <a:pPr>
              <a:defRPr/>
            </a:pPr>
            <a:endParaRPr lang="fr-FR"/>
          </a:p>
        </p:txBody>
      </p:sp>
      <p:sp>
        <p:nvSpPr>
          <p:cNvPr id="307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atin typeface="Times" pitchFamily="-104" charset="0"/>
                <a:ea typeface="ＭＳ Ｐゴシック" pitchFamily="-104" charset="-128"/>
                <a:cs typeface="+mn-cs"/>
              </a:defRPr>
            </a:lvl1pPr>
          </a:lstStyle>
          <a:p>
            <a:pPr>
              <a:defRPr/>
            </a:pPr>
            <a:endParaRPr lang="fr-FR"/>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atin typeface="Times" pitchFamily="-104" charset="0"/>
                <a:ea typeface="ＭＳ Ｐゴシック" pitchFamily="-104" charset="-128"/>
                <a:cs typeface="+mn-cs"/>
              </a:defRPr>
            </a:lvl1pPr>
          </a:lstStyle>
          <a:p>
            <a:pPr>
              <a:defRPr/>
            </a:pPr>
            <a:fld id="{6060B06D-7D8A-AB43-B854-B7515E778580}" type="slidenum">
              <a:rPr lang="fr-FR"/>
              <a:pPr>
                <a:defRPr/>
              </a:pPr>
              <a:t>‹#›</a:t>
            </a:fld>
            <a:endParaRPr lang="fr-FR"/>
          </a:p>
        </p:txBody>
      </p:sp>
    </p:spTree>
    <p:extLst>
      <p:ext uri="{BB962C8B-B14F-4D97-AF65-F5344CB8AC3E}">
        <p14:creationId xmlns:p14="http://schemas.microsoft.com/office/powerpoint/2010/main" val="29169566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eaLnBrk="0" hangingPunct="0">
              <a:defRPr sz="1200">
                <a:latin typeface="Times" pitchFamily="-104" charset="0"/>
                <a:ea typeface="ＭＳ Ｐゴシック" pitchFamily="-104" charset="-128"/>
                <a:cs typeface="+mn-cs"/>
              </a:defRPr>
            </a:lvl1pPr>
          </a:lstStyle>
          <a:p>
            <a:pPr>
              <a:defRPr/>
            </a:pPr>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eaLnBrk="0" hangingPunct="0">
              <a:defRPr sz="1200">
                <a:latin typeface="Times" pitchFamily="-104" charset="0"/>
                <a:ea typeface="ＭＳ Ｐゴシック" pitchFamily="-104" charset="-128"/>
                <a:cs typeface="+mn-cs"/>
              </a:defRPr>
            </a:lvl1pPr>
          </a:lstStyle>
          <a:p>
            <a:pPr>
              <a:defRPr/>
            </a:pPr>
            <a:fld id="{2BF32855-E97C-FD45-8C06-7620E192B019}" type="datetimeFigureOut">
              <a:rPr lang="fr-FR"/>
              <a:pPr>
                <a:defRPr/>
              </a:pPr>
              <a:t>06/06/17</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fr-FR" noProof="0"/>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noProof="0" smtClean="0"/>
              <a:t>Cliquez pour modifier les styles du texte du masque</a:t>
            </a:r>
          </a:p>
          <a:p>
            <a:pPr lvl="1"/>
            <a:r>
              <a:rPr lang="fr-FR" noProof="0" smtClean="0"/>
              <a:t>Deuxième niveau</a:t>
            </a:r>
          </a:p>
          <a:p>
            <a:pPr lvl="2"/>
            <a:r>
              <a:rPr lang="fr-FR" noProof="0" smtClean="0"/>
              <a:t>Troisième niveau</a:t>
            </a:r>
          </a:p>
          <a:p>
            <a:pPr lvl="3"/>
            <a:r>
              <a:rPr lang="fr-FR" noProof="0" smtClean="0"/>
              <a:t>Quatrième niveau</a:t>
            </a:r>
          </a:p>
          <a:p>
            <a:pPr lvl="4"/>
            <a:r>
              <a:rPr lang="fr-FR" noProof="0" smtClean="0"/>
              <a:t>Cinquième niveau</a:t>
            </a:r>
            <a:endParaRPr lang="fr-FR" noProof="0"/>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0" hangingPunct="0">
              <a:defRPr sz="1200">
                <a:latin typeface="Times" pitchFamily="-104" charset="0"/>
                <a:ea typeface="ＭＳ Ｐゴシック" pitchFamily="-104" charset="-128"/>
                <a:cs typeface="+mn-cs"/>
              </a:defRPr>
            </a:lvl1pPr>
          </a:lstStyle>
          <a:p>
            <a:pPr>
              <a:defRPr/>
            </a:pPr>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0" hangingPunct="0">
              <a:defRPr sz="1200">
                <a:latin typeface="Times" pitchFamily="-104" charset="0"/>
                <a:ea typeface="ＭＳ Ｐゴシック" pitchFamily="-104" charset="-128"/>
                <a:cs typeface="+mn-cs"/>
              </a:defRPr>
            </a:lvl1pPr>
          </a:lstStyle>
          <a:p>
            <a:pPr>
              <a:defRPr/>
            </a:pPr>
            <a:fld id="{626E3394-03DD-3247-9740-E91B82E21B6F}" type="slidenum">
              <a:rPr lang="fr-FR"/>
              <a:pPr>
                <a:defRPr/>
              </a:pPr>
              <a:t>‹#›</a:t>
            </a:fld>
            <a:endParaRPr lang="fr-FR"/>
          </a:p>
        </p:txBody>
      </p:sp>
    </p:spTree>
    <p:extLst>
      <p:ext uri="{BB962C8B-B14F-4D97-AF65-F5344CB8AC3E}">
        <p14:creationId xmlns:p14="http://schemas.microsoft.com/office/powerpoint/2010/main" val="54905759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Par </a:t>
            </a:r>
            <a:r>
              <a:rPr lang="fr-FR" dirty="0" err="1" smtClean="0"/>
              <a:t>binome</a:t>
            </a:r>
            <a:r>
              <a:rPr lang="fr-FR" baseline="0" dirty="0" smtClean="0"/>
              <a:t>. On ne montre pas de code.</a:t>
            </a:r>
            <a:endParaRPr lang="fr-FR" dirty="0"/>
          </a:p>
        </p:txBody>
      </p:sp>
      <p:sp>
        <p:nvSpPr>
          <p:cNvPr id="4" name="Espace réservé du numéro de diapositive 3"/>
          <p:cNvSpPr>
            <a:spLocks noGrp="1"/>
          </p:cNvSpPr>
          <p:nvPr>
            <p:ph type="sldNum" sz="quarter" idx="10"/>
          </p:nvPr>
        </p:nvSpPr>
        <p:spPr/>
        <p:txBody>
          <a:bodyPr/>
          <a:lstStyle/>
          <a:p>
            <a:pPr>
              <a:defRPr/>
            </a:pPr>
            <a:fld id="{626E3394-03DD-3247-9740-E91B82E21B6F}" type="slidenum">
              <a:rPr lang="fr-FR" smtClean="0"/>
              <a:pPr>
                <a:defRPr/>
              </a:pPr>
              <a:t>9</a:t>
            </a:fld>
            <a:endParaRPr lang="fr-FR"/>
          </a:p>
        </p:txBody>
      </p:sp>
    </p:spTree>
    <p:extLst>
      <p:ext uri="{BB962C8B-B14F-4D97-AF65-F5344CB8AC3E}">
        <p14:creationId xmlns:p14="http://schemas.microsoft.com/office/powerpoint/2010/main" val="880313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testé = </a:t>
            </a:r>
            <a:r>
              <a:rPr lang="fr-FR" dirty="0" err="1"/>
              <a:t>refactorable</a:t>
            </a:r>
            <a:endParaRPr lang="fr-FR" dirty="0"/>
          </a:p>
          <a:p>
            <a:r>
              <a:rPr lang="fr-FR" dirty="0" smtClean="0"/>
              <a:t>Pourquoi </a:t>
            </a:r>
            <a:r>
              <a:rPr lang="fr-FR" dirty="0" err="1" smtClean="0"/>
              <a:t>refactorer</a:t>
            </a:r>
            <a:r>
              <a:rPr lang="fr-FR" dirty="0" smtClean="0"/>
              <a:t> sur</a:t>
            </a:r>
            <a:r>
              <a:rPr lang="fr-FR" baseline="0" dirty="0" smtClean="0"/>
              <a:t> barre verte: </a:t>
            </a:r>
            <a:r>
              <a:rPr lang="fr-FR" dirty="0" smtClean="0"/>
              <a:t>comment </a:t>
            </a:r>
            <a:r>
              <a:rPr lang="fr-FR" dirty="0"/>
              <a:t>raisonner sur un code qui ne marche pas?</a:t>
            </a:r>
          </a:p>
          <a:p>
            <a:endParaRPr lang="fr-FR" dirty="0"/>
          </a:p>
        </p:txBody>
      </p:sp>
      <p:sp>
        <p:nvSpPr>
          <p:cNvPr id="4" name="Espace réservé du numéro de diapositive 3"/>
          <p:cNvSpPr>
            <a:spLocks noGrp="1"/>
          </p:cNvSpPr>
          <p:nvPr>
            <p:ph type="sldNum" sz="quarter" idx="10"/>
          </p:nvPr>
        </p:nvSpPr>
        <p:spPr/>
        <p:txBody>
          <a:bodyPr/>
          <a:lstStyle/>
          <a:p>
            <a:pPr>
              <a:defRPr/>
            </a:pPr>
            <a:fld id="{626E3394-03DD-3247-9740-E91B82E21B6F}" type="slidenum">
              <a:rPr lang="fr-FR"/>
              <a:pPr>
                <a:defRPr/>
              </a:pPr>
              <a:t>13</a:t>
            </a:fld>
            <a:endParaRPr lang="fr-FR"/>
          </a:p>
        </p:txBody>
      </p:sp>
    </p:spTree>
    <p:extLst>
      <p:ext uri="{BB962C8B-B14F-4D97-AF65-F5344CB8AC3E}">
        <p14:creationId xmlns:p14="http://schemas.microsoft.com/office/powerpoint/2010/main" val="1868774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3 raisons: duplication </a:t>
            </a:r>
            <a:r>
              <a:rPr lang="fr-FR" dirty="0"/>
              <a:t>= perte de temps et </a:t>
            </a:r>
            <a:r>
              <a:rPr lang="fr-FR" dirty="0" smtClean="0"/>
              <a:t>d'attention,</a:t>
            </a:r>
            <a:r>
              <a:rPr lang="fr-FR" baseline="0" dirty="0" smtClean="0"/>
              <a:t> </a:t>
            </a:r>
            <a:r>
              <a:rPr lang="fr-FR" baseline="0" dirty="0" err="1" smtClean="0"/>
              <a:t>fix</a:t>
            </a:r>
            <a:r>
              <a:rPr lang="fr-FR" baseline="0" dirty="0" smtClean="0"/>
              <a:t> N fois, on croit que c’est la même chose mais en fait non</a:t>
            </a:r>
            <a:endParaRPr lang="fr-FR" dirty="0"/>
          </a:p>
        </p:txBody>
      </p:sp>
      <p:sp>
        <p:nvSpPr>
          <p:cNvPr id="4" name="Espace réservé du numéro de diapositive 3"/>
          <p:cNvSpPr>
            <a:spLocks noGrp="1"/>
          </p:cNvSpPr>
          <p:nvPr>
            <p:ph type="sldNum" sz="quarter" idx="10"/>
          </p:nvPr>
        </p:nvSpPr>
        <p:spPr/>
        <p:txBody>
          <a:bodyPr/>
          <a:lstStyle/>
          <a:p>
            <a:pPr>
              <a:defRPr/>
            </a:pPr>
            <a:fld id="{626E3394-03DD-3247-9740-E91B82E21B6F}" type="slidenum">
              <a:rPr lang="fr-FR"/>
              <a:pPr>
                <a:defRPr/>
              </a:pPr>
              <a:t>14</a:t>
            </a:fld>
            <a:endParaRPr lang="fr-FR"/>
          </a:p>
        </p:txBody>
      </p:sp>
    </p:spTree>
    <p:extLst>
      <p:ext uri="{BB962C8B-B14F-4D97-AF65-F5344CB8AC3E}">
        <p14:creationId xmlns:p14="http://schemas.microsoft.com/office/powerpoint/2010/main" val="3063003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a:t>principe de moindre surprise</a:t>
            </a:r>
          </a:p>
          <a:p>
            <a:r>
              <a:rPr lang="fr-FR"/>
              <a:t>faire attention à ses lecteurs</a:t>
            </a:r>
          </a:p>
          <a:p>
            <a:endParaRPr lang="fr-FR"/>
          </a:p>
        </p:txBody>
      </p:sp>
      <p:sp>
        <p:nvSpPr>
          <p:cNvPr id="4" name="Espace réservé du numéro de diapositive 3"/>
          <p:cNvSpPr>
            <a:spLocks noGrp="1"/>
          </p:cNvSpPr>
          <p:nvPr>
            <p:ph type="sldNum" sz="quarter" idx="10"/>
          </p:nvPr>
        </p:nvSpPr>
        <p:spPr/>
        <p:txBody>
          <a:bodyPr/>
          <a:lstStyle/>
          <a:p>
            <a:pPr>
              <a:defRPr/>
            </a:pPr>
            <a:fld id="{626E3394-03DD-3247-9740-E91B82E21B6F}" type="slidenum">
              <a:rPr lang="fr-FR"/>
              <a:pPr>
                <a:defRPr/>
              </a:pPr>
              <a:t>15</a:t>
            </a:fld>
            <a:endParaRPr lang="fr-FR"/>
          </a:p>
        </p:txBody>
      </p:sp>
    </p:spTree>
    <p:extLst>
      <p:ext uri="{BB962C8B-B14F-4D97-AF65-F5344CB8AC3E}">
        <p14:creationId xmlns:p14="http://schemas.microsoft.com/office/powerpoint/2010/main" val="2074398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a:t>keep it simple, stupid</a:t>
            </a:r>
          </a:p>
          <a:p>
            <a:r>
              <a:rPr lang="fr-FR"/>
              <a:t>you ain't gonna need it</a:t>
            </a:r>
          </a:p>
          <a:p>
            <a:endParaRPr lang="fr-FR"/>
          </a:p>
        </p:txBody>
      </p:sp>
      <p:sp>
        <p:nvSpPr>
          <p:cNvPr id="4" name="Espace réservé du numéro de diapositive 3"/>
          <p:cNvSpPr>
            <a:spLocks noGrp="1"/>
          </p:cNvSpPr>
          <p:nvPr>
            <p:ph type="sldNum" sz="quarter" idx="10"/>
          </p:nvPr>
        </p:nvSpPr>
        <p:spPr/>
        <p:txBody>
          <a:bodyPr/>
          <a:lstStyle/>
          <a:p>
            <a:pPr>
              <a:defRPr/>
            </a:pPr>
            <a:fld id="{626E3394-03DD-3247-9740-E91B82E21B6F}" type="slidenum">
              <a:rPr lang="fr-FR"/>
              <a:pPr>
                <a:defRPr/>
              </a:pPr>
              <a:t>16</a:t>
            </a:fld>
            <a:endParaRPr lang="fr-FR"/>
          </a:p>
        </p:txBody>
      </p:sp>
    </p:spTree>
    <p:extLst>
      <p:ext uri="{BB962C8B-B14F-4D97-AF65-F5344CB8AC3E}">
        <p14:creationId xmlns:p14="http://schemas.microsoft.com/office/powerpoint/2010/main" val="1899684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Global Station </a:t>
            </a:r>
            <a:r>
              <a:rPr lang="fr-FR" dirty="0" err="1" smtClean="0"/>
              <a:t>Deluxe</a:t>
            </a:r>
            <a:r>
              <a:rPr lang="fr-FR" baseline="0" dirty="0" smtClean="0"/>
              <a:t> -&gt; GSD</a:t>
            </a:r>
          </a:p>
          <a:p>
            <a:endParaRPr lang="fr-FR" dirty="0"/>
          </a:p>
        </p:txBody>
      </p:sp>
      <p:sp>
        <p:nvSpPr>
          <p:cNvPr id="4" name="Espace réservé du numéro de diapositive 3"/>
          <p:cNvSpPr>
            <a:spLocks noGrp="1"/>
          </p:cNvSpPr>
          <p:nvPr>
            <p:ph type="sldNum" sz="quarter" idx="10"/>
          </p:nvPr>
        </p:nvSpPr>
        <p:spPr/>
        <p:txBody>
          <a:bodyPr/>
          <a:lstStyle/>
          <a:p>
            <a:pPr>
              <a:defRPr/>
            </a:pPr>
            <a:fld id="{626E3394-03DD-3247-9740-E91B82E21B6F}" type="slidenum">
              <a:rPr lang="fr-FR" smtClean="0"/>
              <a:pPr>
                <a:defRPr/>
              </a:pPr>
              <a:t>24</a:t>
            </a:fld>
            <a:endParaRPr lang="fr-FR"/>
          </a:p>
        </p:txBody>
      </p:sp>
    </p:spTree>
    <p:extLst>
      <p:ext uri="{BB962C8B-B14F-4D97-AF65-F5344CB8AC3E}">
        <p14:creationId xmlns:p14="http://schemas.microsoft.com/office/powerpoint/2010/main" val="1630830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x-none" smtClean="0"/>
              <a:t>Cliquez et modifiez le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fld id="{02CCF296-C073-7B49-8213-750AC1D8987F}" type="datetimeFigureOut">
              <a:rPr lang="fr-FR" smtClean="0"/>
              <a:t>06/06/17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EC9F088-4B5E-A745-BC0D-B952C913FB0C}" type="slidenum">
              <a:rPr lang="fr-FR" smtClean="0"/>
              <a:t>‹#›</a:t>
            </a:fld>
            <a:endParaRPr lang="fr-FR"/>
          </a:p>
        </p:txBody>
      </p:sp>
    </p:spTree>
    <p:extLst>
      <p:ext uri="{BB962C8B-B14F-4D97-AF65-F5344CB8AC3E}">
        <p14:creationId xmlns:p14="http://schemas.microsoft.com/office/powerpoint/2010/main" val="2505172417"/>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x-none" smtClean="0"/>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x-none" smtClean="0"/>
              <a:t>Cliquez pour modifier les styles du texte du masque</a:t>
            </a:r>
          </a:p>
          <a:p>
            <a:pPr lvl="1"/>
            <a:r>
              <a:rPr lang="x-none" smtClean="0"/>
              <a:t>Deuxième niveau</a:t>
            </a:r>
          </a:p>
          <a:p>
            <a:pPr lvl="2"/>
            <a:r>
              <a:rPr lang="x-none" smtClean="0"/>
              <a:t>Troisième niveau</a:t>
            </a:r>
          </a:p>
          <a:p>
            <a:pPr lvl="3"/>
            <a:r>
              <a:rPr lang="x-none" smtClean="0"/>
              <a:t>Quatrième niveau</a:t>
            </a:r>
          </a:p>
          <a:p>
            <a:pPr lvl="4"/>
            <a:r>
              <a:rPr lang="x-none" smtClean="0"/>
              <a:t>Cinquième niveau</a:t>
            </a:r>
            <a:endParaRPr lang="fr-FR"/>
          </a:p>
        </p:txBody>
      </p:sp>
      <p:sp>
        <p:nvSpPr>
          <p:cNvPr id="4" name="Espace réservé de la date 3"/>
          <p:cNvSpPr>
            <a:spLocks noGrp="1"/>
          </p:cNvSpPr>
          <p:nvPr>
            <p:ph type="dt" sz="half" idx="10"/>
          </p:nvPr>
        </p:nvSpPr>
        <p:spPr/>
        <p:txBody>
          <a:bodyPr/>
          <a:lstStyle/>
          <a:p>
            <a:fld id="{02CCF296-C073-7B49-8213-750AC1D8987F}" type="datetimeFigureOut">
              <a:rPr lang="fr-FR" smtClean="0"/>
              <a:t>06/06/17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EC9F088-4B5E-A745-BC0D-B952C913FB0C}" type="slidenum">
              <a:rPr lang="fr-FR" smtClean="0"/>
              <a:t>‹#›</a:t>
            </a:fld>
            <a:endParaRPr lang="fr-FR"/>
          </a:p>
        </p:txBody>
      </p:sp>
    </p:spTree>
    <p:extLst>
      <p:ext uri="{BB962C8B-B14F-4D97-AF65-F5344CB8AC3E}">
        <p14:creationId xmlns:p14="http://schemas.microsoft.com/office/powerpoint/2010/main" val="3030709963"/>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x-none" smtClean="0"/>
              <a:t>Cliquez et modifiez le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x-none" smtClean="0"/>
              <a:t>Cliquez pour modifier les styles du texte du masque</a:t>
            </a:r>
          </a:p>
          <a:p>
            <a:pPr lvl="1"/>
            <a:r>
              <a:rPr lang="x-none" smtClean="0"/>
              <a:t>Deuxième niveau</a:t>
            </a:r>
          </a:p>
          <a:p>
            <a:pPr lvl="2"/>
            <a:r>
              <a:rPr lang="x-none" smtClean="0"/>
              <a:t>Troisième niveau</a:t>
            </a:r>
          </a:p>
          <a:p>
            <a:pPr lvl="3"/>
            <a:r>
              <a:rPr lang="x-none" smtClean="0"/>
              <a:t>Quatrième niveau</a:t>
            </a:r>
          </a:p>
          <a:p>
            <a:pPr lvl="4"/>
            <a:r>
              <a:rPr lang="x-none" smtClean="0"/>
              <a:t>Cinquième niveau</a:t>
            </a:r>
            <a:endParaRPr lang="fr-FR"/>
          </a:p>
        </p:txBody>
      </p:sp>
      <p:sp>
        <p:nvSpPr>
          <p:cNvPr id="4" name="Espace réservé de la date 3"/>
          <p:cNvSpPr>
            <a:spLocks noGrp="1"/>
          </p:cNvSpPr>
          <p:nvPr>
            <p:ph type="dt" sz="half" idx="10"/>
          </p:nvPr>
        </p:nvSpPr>
        <p:spPr/>
        <p:txBody>
          <a:bodyPr/>
          <a:lstStyle/>
          <a:p>
            <a:fld id="{02CCF296-C073-7B49-8213-750AC1D8987F}" type="datetimeFigureOut">
              <a:rPr lang="fr-FR" smtClean="0"/>
              <a:t>06/06/17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EC9F088-4B5E-A745-BC0D-B952C913FB0C}" type="slidenum">
              <a:rPr lang="fr-FR" smtClean="0"/>
              <a:t>‹#›</a:t>
            </a:fld>
            <a:endParaRPr lang="fr-FR"/>
          </a:p>
        </p:txBody>
      </p:sp>
    </p:spTree>
    <p:extLst>
      <p:ext uri="{BB962C8B-B14F-4D97-AF65-F5344CB8AC3E}">
        <p14:creationId xmlns:p14="http://schemas.microsoft.com/office/powerpoint/2010/main" val="258602244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n_Titre et contenu1">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lvl5pPr>
              <a:defRPr sz="1000"/>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a:p>
        </p:txBody>
      </p:sp>
      <p:sp>
        <p:nvSpPr>
          <p:cNvPr id="4" name="Rectangle 9"/>
          <p:cNvSpPr>
            <a:spLocks noGrp="1" noChangeArrowheads="1"/>
          </p:cNvSpPr>
          <p:nvPr>
            <p:ph type="title"/>
          </p:nvPr>
        </p:nvSpPr>
        <p:spPr bwMode="auto">
          <a:xfrm>
            <a:off x="323528" y="44623"/>
            <a:ext cx="8566790" cy="550151"/>
          </a:xfrm>
          <a:prstGeom prst="rect">
            <a:avLst/>
          </a:prstGeom>
          <a:noFill/>
          <a:ln w="9525">
            <a:noFill/>
            <a:miter lim="800000"/>
            <a:headEnd/>
            <a:tailEnd/>
          </a:ln>
        </p:spPr>
        <p:txBody>
          <a:bodyPr/>
          <a:lstStyle>
            <a:lvl1pPr>
              <a:defRPr sz="2400"/>
            </a:lvl1pPr>
          </a:lstStyle>
          <a:p>
            <a:pPr lvl="0"/>
            <a:r>
              <a:rPr lang="fr-FR" smtClean="0"/>
              <a:t>Modifiez le style du titre</a:t>
            </a:r>
            <a:endParaRPr lang="fr-FR" dirty="0" smtClean="0"/>
          </a:p>
        </p:txBody>
      </p:sp>
    </p:spTree>
    <p:extLst>
      <p:ext uri="{BB962C8B-B14F-4D97-AF65-F5344CB8AC3E}">
        <p14:creationId xmlns:p14="http://schemas.microsoft.com/office/powerpoint/2010/main" val="7960175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SIMPLE">
    <p:spTree>
      <p:nvGrpSpPr>
        <p:cNvPr id="1" name=""/>
        <p:cNvGrpSpPr/>
        <p:nvPr/>
      </p:nvGrpSpPr>
      <p:grpSpPr>
        <a:xfrm>
          <a:off x="0" y="0"/>
          <a:ext cx="0" cy="0"/>
          <a:chOff x="0" y="0"/>
          <a:chExt cx="0" cy="0"/>
        </a:xfrm>
      </p:grpSpPr>
      <p:sp>
        <p:nvSpPr>
          <p:cNvPr id="2" name="Titre 1"/>
          <p:cNvSpPr>
            <a:spLocks noGrp="1"/>
          </p:cNvSpPr>
          <p:nvPr>
            <p:ph type="title"/>
          </p:nvPr>
        </p:nvSpPr>
        <p:spPr>
          <a:xfrm>
            <a:off x="685800" y="0"/>
            <a:ext cx="8077200" cy="914400"/>
          </a:xfrm>
        </p:spPr>
        <p:txBody>
          <a:bodyPr rIns="0"/>
          <a:lstStyle>
            <a:lvl1pPr>
              <a:defRPr>
                <a:solidFill>
                  <a:srgbClr val="FFFFFF"/>
                </a:solidFill>
              </a:defRPr>
            </a:lvl1pPr>
          </a:lstStyle>
          <a:p>
            <a:r>
              <a:rPr lang="fr-FR" dirty="0" smtClean="0"/>
              <a:t>Cliquez et modifiez le titre</a:t>
            </a:r>
            <a:endParaRPr lang="fr-FR" dirty="0"/>
          </a:p>
        </p:txBody>
      </p:sp>
      <p:sp>
        <p:nvSpPr>
          <p:cNvPr id="3" name="Espace réservé du contenu 2"/>
          <p:cNvSpPr>
            <a:spLocks noGrp="1"/>
          </p:cNvSpPr>
          <p:nvPr>
            <p:ph idx="1"/>
          </p:nvPr>
        </p:nvSpPr>
        <p:spPr>
          <a:xfrm>
            <a:off x="304800" y="1143000"/>
            <a:ext cx="8458200" cy="5257800"/>
          </a:xfrm>
        </p:spPr>
        <p:txBody>
          <a:bodyPr/>
          <a:lstStyle>
            <a:lvl1pPr marL="342900" marR="0" indent="-342900" algn="l" defTabSz="914400" rtl="0" eaLnBrk="1" fontAlgn="base" latinLnBrk="0" hangingPunct="1">
              <a:lnSpc>
                <a:spcPct val="100000"/>
              </a:lnSpc>
              <a:spcBef>
                <a:spcPct val="20000"/>
              </a:spcBef>
              <a:spcAft>
                <a:spcPct val="0"/>
              </a:spcAft>
              <a:buClr>
                <a:srgbClr val="14448A"/>
              </a:buClr>
              <a:buSzPct val="120000"/>
              <a:buFont typeface="Wingdings" pitchFamily="-106" charset="2"/>
              <a:buChar char="§"/>
              <a:tabLst/>
              <a:defRPr>
                <a:latin typeface="Calibri"/>
                <a:cs typeface="Calibri"/>
              </a:defRPr>
            </a:lvl1pPr>
            <a:lvl2pPr marL="742950" marR="0" indent="-285750" algn="l" defTabSz="914400" rtl="0" eaLnBrk="1" fontAlgn="base" latinLnBrk="0" hangingPunct="1">
              <a:lnSpc>
                <a:spcPct val="100000"/>
              </a:lnSpc>
              <a:spcBef>
                <a:spcPct val="20000"/>
              </a:spcBef>
              <a:spcAft>
                <a:spcPct val="0"/>
              </a:spcAft>
              <a:buClr>
                <a:srgbClr val="B9DAE8"/>
              </a:buClr>
              <a:buSzTx/>
              <a:buFont typeface="Wingdings" pitchFamily="-106" charset="2"/>
              <a:buChar char="§"/>
              <a:tabLst/>
              <a:defRPr>
                <a:latin typeface="Calibri"/>
                <a:cs typeface="Calibri"/>
              </a:defRPr>
            </a:lvl2pPr>
            <a:lvl3pPr marL="1143000" marR="0" indent="-228600" algn="l" defTabSz="914400" rtl="0" eaLnBrk="1" fontAlgn="base" latinLnBrk="0" hangingPunct="1">
              <a:lnSpc>
                <a:spcPct val="100000"/>
              </a:lnSpc>
              <a:spcBef>
                <a:spcPct val="20000"/>
              </a:spcBef>
              <a:spcAft>
                <a:spcPct val="0"/>
              </a:spcAft>
              <a:buClr>
                <a:srgbClr val="B9DAE8"/>
              </a:buClr>
              <a:buSzTx/>
              <a:buFontTx/>
              <a:buChar char="•"/>
              <a:tabLst/>
              <a:defRPr>
                <a:latin typeface="Calibri"/>
                <a:cs typeface="Calibri"/>
              </a:defRPr>
            </a:lvl3pPr>
            <a:lvl4pPr marL="1562100" marR="0" indent="-228600" algn="l" defTabSz="914400" rtl="0" eaLnBrk="1" fontAlgn="base" latinLnBrk="0" hangingPunct="1">
              <a:lnSpc>
                <a:spcPct val="100000"/>
              </a:lnSpc>
              <a:spcBef>
                <a:spcPct val="20000"/>
              </a:spcBef>
              <a:spcAft>
                <a:spcPct val="0"/>
              </a:spcAft>
              <a:buClrTx/>
              <a:buSzTx/>
              <a:buFontTx/>
              <a:buChar char="–"/>
              <a:tabLst/>
              <a:defRPr>
                <a:latin typeface="Calibri"/>
                <a:cs typeface="Calibri"/>
              </a:defRPr>
            </a:lvl4pPr>
            <a:lvl5pPr marL="1981200" marR="0" indent="-228600" algn="l" defTabSz="914400" rtl="0" eaLnBrk="1" fontAlgn="base" latinLnBrk="0" hangingPunct="1">
              <a:lnSpc>
                <a:spcPct val="100000"/>
              </a:lnSpc>
              <a:spcBef>
                <a:spcPct val="20000"/>
              </a:spcBef>
              <a:spcAft>
                <a:spcPct val="0"/>
              </a:spcAft>
              <a:buClrTx/>
              <a:buSzTx/>
              <a:buFontTx/>
              <a:buNone/>
              <a:tabLst/>
              <a:defRPr>
                <a:latin typeface="Calibri"/>
                <a:cs typeface="Calibri"/>
              </a:defRPr>
            </a:lvl5pPr>
          </a:lstStyle>
          <a:p>
            <a:pPr marL="342900" marR="0" lvl="0" indent="-342900" algn="l" defTabSz="914400" rtl="0" eaLnBrk="1" fontAlgn="base" latinLnBrk="0" hangingPunct="1">
              <a:lnSpc>
                <a:spcPct val="100000"/>
              </a:lnSpc>
              <a:spcBef>
                <a:spcPct val="20000"/>
              </a:spcBef>
              <a:spcAft>
                <a:spcPct val="0"/>
              </a:spcAft>
              <a:buClr>
                <a:srgbClr val="14448A"/>
              </a:buClr>
              <a:buSzPct val="120000"/>
              <a:buFont typeface="Wingdings" pitchFamily="-106" charset="2"/>
              <a:buChar char="§"/>
              <a:tabLst/>
              <a:defRPr/>
            </a:pPr>
            <a:r>
              <a:rPr kumimoji="0" lang="fr-FR" sz="2400" b="0" i="0" u="none" strike="noStrike" kern="0" cap="none" spc="0" normalizeH="0" baseline="0" noProof="0" dirty="0" smtClean="0">
                <a:ln>
                  <a:noFill/>
                </a:ln>
                <a:solidFill>
                  <a:srgbClr val="14448A"/>
                </a:solidFill>
                <a:effectLst/>
                <a:uLnTx/>
                <a:uFillTx/>
                <a:latin typeface="+mn-lt"/>
                <a:ea typeface="+mn-ea"/>
                <a:cs typeface="+mn-cs"/>
              </a:rPr>
              <a:t>Cliquez pour modifier les styles du texte du masque</a:t>
            </a:r>
          </a:p>
          <a:p>
            <a:pPr marL="342900" marR="0" lvl="1" indent="-342900" algn="l" defTabSz="914400" rtl="0" eaLnBrk="1" fontAlgn="base" latinLnBrk="0" hangingPunct="1">
              <a:lnSpc>
                <a:spcPct val="100000"/>
              </a:lnSpc>
              <a:spcBef>
                <a:spcPct val="20000"/>
              </a:spcBef>
              <a:spcAft>
                <a:spcPct val="0"/>
              </a:spcAft>
              <a:buClr>
                <a:srgbClr val="14448A"/>
              </a:buClr>
              <a:buSzPct val="120000"/>
              <a:buFont typeface="Wingdings" pitchFamily="-106" charset="2"/>
              <a:buChar char="§"/>
              <a:tabLst/>
              <a:defRPr/>
            </a:pPr>
            <a:r>
              <a:rPr kumimoji="0" lang="fr-FR" sz="2400" b="0" i="0" u="none" strike="noStrike" kern="0" cap="none" spc="0" normalizeH="0" baseline="0" noProof="0" dirty="0" smtClean="0">
                <a:ln>
                  <a:noFill/>
                </a:ln>
                <a:solidFill>
                  <a:srgbClr val="14448A"/>
                </a:solidFill>
                <a:effectLst/>
                <a:uLnTx/>
                <a:uFillTx/>
                <a:latin typeface="+mn-lt"/>
                <a:ea typeface="+mn-ea"/>
                <a:cs typeface="+mn-cs"/>
              </a:rPr>
              <a:t>Deuxième niveau</a:t>
            </a:r>
          </a:p>
          <a:p>
            <a:pPr marL="342900" marR="0" lvl="2" indent="-342900" algn="l" defTabSz="914400" rtl="0" eaLnBrk="1" fontAlgn="base" latinLnBrk="0" hangingPunct="1">
              <a:lnSpc>
                <a:spcPct val="100000"/>
              </a:lnSpc>
              <a:spcBef>
                <a:spcPct val="20000"/>
              </a:spcBef>
              <a:spcAft>
                <a:spcPct val="0"/>
              </a:spcAft>
              <a:buClr>
                <a:srgbClr val="14448A"/>
              </a:buClr>
              <a:buSzPct val="120000"/>
              <a:buFont typeface="Wingdings" pitchFamily="-106" charset="2"/>
              <a:buChar char="§"/>
              <a:tabLst/>
              <a:defRPr/>
            </a:pPr>
            <a:r>
              <a:rPr kumimoji="0" lang="fr-FR" sz="2400" b="0" i="0" u="none" strike="noStrike" kern="0" cap="none" spc="0" normalizeH="0" baseline="0" noProof="0" dirty="0" smtClean="0">
                <a:ln>
                  <a:noFill/>
                </a:ln>
                <a:solidFill>
                  <a:srgbClr val="14448A"/>
                </a:solidFill>
                <a:effectLst/>
                <a:uLnTx/>
                <a:uFillTx/>
                <a:latin typeface="+mn-lt"/>
                <a:ea typeface="+mn-ea"/>
                <a:cs typeface="+mn-cs"/>
              </a:rPr>
              <a:t>Troisième niveau</a:t>
            </a:r>
          </a:p>
          <a:p>
            <a:pPr marL="342900" marR="0" lvl="3" indent="-342900" algn="l" defTabSz="914400" rtl="0" eaLnBrk="1" fontAlgn="base" latinLnBrk="0" hangingPunct="1">
              <a:lnSpc>
                <a:spcPct val="100000"/>
              </a:lnSpc>
              <a:spcBef>
                <a:spcPct val="20000"/>
              </a:spcBef>
              <a:spcAft>
                <a:spcPct val="0"/>
              </a:spcAft>
              <a:buClr>
                <a:srgbClr val="14448A"/>
              </a:buClr>
              <a:buSzPct val="120000"/>
              <a:buFont typeface="Wingdings" pitchFamily="-106" charset="2"/>
              <a:buChar char="§"/>
              <a:tabLst/>
              <a:defRPr/>
            </a:pPr>
            <a:r>
              <a:rPr kumimoji="0" lang="fr-FR" sz="2400" b="0" i="0" u="none" strike="noStrike" kern="0" cap="none" spc="0" normalizeH="0" baseline="0" noProof="0" dirty="0" smtClean="0">
                <a:ln>
                  <a:noFill/>
                </a:ln>
                <a:solidFill>
                  <a:srgbClr val="14448A"/>
                </a:solidFill>
                <a:effectLst/>
                <a:uLnTx/>
                <a:uFillTx/>
                <a:latin typeface="+mn-lt"/>
                <a:ea typeface="+mn-ea"/>
                <a:cs typeface="+mn-cs"/>
              </a:rPr>
              <a:t>Quatrième niveau</a:t>
            </a:r>
          </a:p>
          <a:p>
            <a:pPr marL="342900" marR="0" lvl="4" indent="-342900" algn="l" defTabSz="914400" rtl="0" eaLnBrk="1" fontAlgn="base" latinLnBrk="0" hangingPunct="1">
              <a:lnSpc>
                <a:spcPct val="100000"/>
              </a:lnSpc>
              <a:spcBef>
                <a:spcPct val="20000"/>
              </a:spcBef>
              <a:spcAft>
                <a:spcPct val="0"/>
              </a:spcAft>
              <a:buClr>
                <a:srgbClr val="14448A"/>
              </a:buClr>
              <a:buSzPct val="120000"/>
              <a:buFont typeface="Wingdings" pitchFamily="-106" charset="2"/>
              <a:buChar char="§"/>
              <a:tabLst/>
              <a:defRPr/>
            </a:pPr>
            <a:r>
              <a:rPr kumimoji="0" lang="fr-FR" sz="2400" b="0" i="0" u="none" strike="noStrike" kern="0" cap="none" spc="0" normalizeH="0" baseline="0" noProof="0" dirty="0" smtClean="0">
                <a:ln>
                  <a:noFill/>
                </a:ln>
                <a:solidFill>
                  <a:srgbClr val="14448A"/>
                </a:solidFill>
                <a:effectLst/>
                <a:uLnTx/>
                <a:uFillTx/>
                <a:latin typeface="+mn-lt"/>
                <a:ea typeface="+mn-ea"/>
                <a:cs typeface="+mn-cs"/>
              </a:rPr>
              <a:t>Cinquième niveau</a:t>
            </a:r>
            <a:endParaRPr kumimoji="0" lang="fr-FR" sz="1800" b="0" i="0" u="none" strike="noStrike" kern="0" cap="none" spc="0" normalizeH="0" baseline="0" noProof="0" dirty="0">
              <a:ln>
                <a:noFill/>
              </a:ln>
              <a:solidFill>
                <a:srgbClr val="000000"/>
              </a:solidFill>
              <a:effectLst/>
              <a:uLnTx/>
              <a:uFillTx/>
              <a:latin typeface="+mn-lt"/>
              <a:ea typeface="ＭＳ Ｐゴシック" pitchFamily="-106" charset="-128"/>
            </a:endParaRPr>
          </a:p>
        </p:txBody>
      </p:sp>
      <p:sp>
        <p:nvSpPr>
          <p:cNvPr id="5" name="Espace réservé du numéro de diapositive 4"/>
          <p:cNvSpPr>
            <a:spLocks noGrp="1"/>
          </p:cNvSpPr>
          <p:nvPr>
            <p:ph type="sldNum" sz="quarter" idx="11"/>
          </p:nvPr>
        </p:nvSpPr>
        <p:spPr>
          <a:xfrm>
            <a:off x="7239000" y="6597650"/>
            <a:ext cx="1905000" cy="457200"/>
          </a:xfrm>
          <a:prstGeom prst="rect">
            <a:avLst/>
          </a:prstGeom>
        </p:spPr>
        <p:txBody>
          <a:bodyPr/>
          <a:lstStyle>
            <a:lvl1pPr>
              <a:defRPr>
                <a:solidFill>
                  <a:srgbClr val="14448A"/>
                </a:solidFill>
              </a:defRPr>
            </a:lvl1pPr>
          </a:lstStyle>
          <a:p>
            <a:fld id="{E1BF3D33-4165-1740-BFF0-1327FC95F871}" type="slidenum">
              <a:rPr lang="fr-FR" smtClean="0"/>
              <a:pPr/>
              <a:t>‹#›</a:t>
            </a:fld>
            <a:endParaRPr lang="fr-FR"/>
          </a:p>
        </p:txBody>
      </p:sp>
      <p:sp>
        <p:nvSpPr>
          <p:cNvPr id="7" name="Rectangle 4"/>
          <p:cNvSpPr>
            <a:spLocks noGrp="1" noChangeArrowheads="1"/>
          </p:cNvSpPr>
          <p:nvPr>
            <p:ph type="ftr" sz="quarter" idx="3"/>
          </p:nvPr>
        </p:nvSpPr>
        <p:spPr bwMode="auto">
          <a:xfrm>
            <a:off x="381000" y="6553200"/>
            <a:ext cx="2514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smtClean="0">
                <a:solidFill>
                  <a:srgbClr val="14448A"/>
                </a:solidFill>
                <a:latin typeface="Calibri"/>
                <a:ea typeface="ＭＳ Ｐゴシック" pitchFamily="-112" charset="-128"/>
                <a:cs typeface="Calibri"/>
              </a:defRPr>
            </a:lvl1pPr>
          </a:lstStyle>
          <a:p>
            <a:pPr>
              <a:defRPr/>
            </a:pPr>
            <a:r>
              <a:rPr lang="pt-BR" dirty="0" smtClean="0"/>
              <a:t>© OCTO 2012</a:t>
            </a:r>
            <a:endParaRPr lang="fr-FR" dirty="0"/>
          </a:p>
        </p:txBody>
      </p:sp>
    </p:spTree>
    <p:extLst>
      <p:ext uri="{BB962C8B-B14F-4D97-AF65-F5344CB8AC3E}">
        <p14:creationId xmlns:p14="http://schemas.microsoft.com/office/powerpoint/2010/main" val="1067568144"/>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n_Titre et contenu2">
    <p:spTree>
      <p:nvGrpSpPr>
        <p:cNvPr id="1" name=""/>
        <p:cNvGrpSpPr/>
        <p:nvPr/>
      </p:nvGrpSpPr>
      <p:grpSpPr>
        <a:xfrm>
          <a:off x="0" y="0"/>
          <a:ext cx="0" cy="0"/>
          <a:chOff x="0" y="0"/>
          <a:chExt cx="0" cy="0"/>
        </a:xfrm>
      </p:grpSpPr>
      <p:sp>
        <p:nvSpPr>
          <p:cNvPr id="2" name="Titre 1"/>
          <p:cNvSpPr>
            <a:spLocks noGrp="1"/>
          </p:cNvSpPr>
          <p:nvPr>
            <p:ph type="title"/>
          </p:nvPr>
        </p:nvSpPr>
        <p:spPr>
          <a:xfrm>
            <a:off x="971600" y="44623"/>
            <a:ext cx="7918718" cy="550151"/>
          </a:xfrm>
        </p:spPr>
        <p:txBody>
          <a:bodyPr/>
          <a:lstStyle>
            <a:lvl1pPr>
              <a:defRPr sz="2400"/>
            </a:lvl1pPr>
          </a:lstStyle>
          <a:p>
            <a:r>
              <a:rPr lang="fr-FR" smtClean="0"/>
              <a:t>Modifiez le style du titre</a:t>
            </a:r>
            <a:endParaRPr lang="fr-FR" dirty="0"/>
          </a:p>
        </p:txBody>
      </p:sp>
      <p:sp>
        <p:nvSpPr>
          <p:cNvPr id="3" name="Espace réservé du contenu 2"/>
          <p:cNvSpPr>
            <a:spLocks noGrp="1"/>
          </p:cNvSpPr>
          <p:nvPr>
            <p:ph idx="1"/>
          </p:nvPr>
        </p:nvSpPr>
        <p:spPr>
          <a:xfrm>
            <a:off x="685800" y="836712"/>
            <a:ext cx="7772400" cy="1872208"/>
          </a:xfrm>
        </p:spPr>
        <p:txBody>
          <a:bodyPr/>
          <a:lstStyle>
            <a:lvl5pPr>
              <a:defRPr sz="1000"/>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dirty="0"/>
          </a:p>
        </p:txBody>
      </p:sp>
      <p:sp>
        <p:nvSpPr>
          <p:cNvPr id="4" name="Espace réservé du contenu 3"/>
          <p:cNvSpPr>
            <a:spLocks noGrp="1"/>
          </p:cNvSpPr>
          <p:nvPr>
            <p:ph sz="half" idx="10"/>
          </p:nvPr>
        </p:nvSpPr>
        <p:spPr>
          <a:xfrm>
            <a:off x="346999" y="3106914"/>
            <a:ext cx="2640825" cy="3202405"/>
          </a:xfrm>
          <a:solidFill>
            <a:srgbClr val="FFFFFF"/>
          </a:solidFill>
          <a:ln w="0" cap="flat" cmpd="sng" algn="ctr">
            <a:noFill/>
            <a:prstDash val="solid"/>
            <a:miter lim="800000"/>
            <a:headEnd type="none" w="med" len="med"/>
            <a:tailEnd type="none" w="med" len="med"/>
          </a:ln>
        </p:spPr>
        <p:txBody>
          <a:bodyPr lIns="648000"/>
          <a:lstStyle>
            <a:lvl1pPr marL="0" indent="0" algn="l">
              <a:buFontTx/>
              <a:buNone/>
              <a:defRPr sz="1050"/>
            </a:lvl1pPr>
            <a:lvl2pPr marL="457200" indent="0">
              <a:buFont typeface="Arial"/>
              <a:buNone/>
              <a:defRPr sz="1200"/>
            </a:lvl2pPr>
            <a:lvl3pPr>
              <a:defRPr sz="1000"/>
            </a:lvl3pPr>
            <a:lvl4pPr marL="1371600" indent="0">
              <a:buNone/>
              <a:defRPr sz="900"/>
            </a:lvl4pPr>
            <a:lvl5pPr>
              <a:defRPr sz="900"/>
            </a:lvl5pPr>
            <a:lvl6pPr>
              <a:defRPr sz="1600"/>
            </a:lvl6pPr>
            <a:lvl7pPr>
              <a:defRPr sz="1600"/>
            </a:lvl7pPr>
            <a:lvl8pPr>
              <a:defRPr sz="1600"/>
            </a:lvl8pPr>
            <a:lvl9pPr>
              <a:defRPr sz="1600"/>
            </a:lvl9pPr>
          </a:lstStyle>
          <a:p>
            <a:pPr lvl="0"/>
            <a:r>
              <a:rPr lang="fr-FR" smtClean="0"/>
              <a:t>Modifiez les styles du texte du masque</a:t>
            </a:r>
          </a:p>
        </p:txBody>
      </p:sp>
      <p:sp>
        <p:nvSpPr>
          <p:cNvPr id="5" name="Espace réservé du texte 2"/>
          <p:cNvSpPr>
            <a:spLocks noGrp="1"/>
          </p:cNvSpPr>
          <p:nvPr>
            <p:ph type="body" idx="11"/>
          </p:nvPr>
        </p:nvSpPr>
        <p:spPr>
          <a:xfrm>
            <a:off x="358485" y="2929800"/>
            <a:ext cx="2629852" cy="194400"/>
          </a:xfrm>
          <a:solidFill>
            <a:schemeClr val="accent1"/>
          </a:solidFill>
        </p:spPr>
        <p:txBody>
          <a:bodyPr anchor="ctr"/>
          <a:lstStyle>
            <a:lvl1pPr marL="0" indent="0" algn="l">
              <a:buNone/>
              <a:defRPr sz="1000" b="0" cap="all" baseline="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8" name="Espace réservé du contenu 3"/>
          <p:cNvSpPr>
            <a:spLocks noGrp="1"/>
          </p:cNvSpPr>
          <p:nvPr>
            <p:ph sz="half" idx="12"/>
          </p:nvPr>
        </p:nvSpPr>
        <p:spPr>
          <a:xfrm>
            <a:off x="3243847" y="3110090"/>
            <a:ext cx="2654323" cy="3199230"/>
          </a:xfrm>
          <a:solidFill>
            <a:srgbClr val="FFFFFF"/>
          </a:solidFill>
          <a:ln w="0" cap="flat" cmpd="sng" algn="ctr">
            <a:noFill/>
            <a:prstDash val="solid"/>
            <a:miter lim="800000"/>
            <a:headEnd type="none" w="med" len="med"/>
            <a:tailEnd type="none" w="med" len="med"/>
          </a:ln>
        </p:spPr>
        <p:txBody>
          <a:bodyPr lIns="648000"/>
          <a:lstStyle>
            <a:lvl1pPr marL="0" indent="0" algn="l">
              <a:buFontTx/>
              <a:buNone/>
              <a:defRPr sz="1050"/>
            </a:lvl1pPr>
            <a:lvl2pPr marL="457200" indent="0">
              <a:buFont typeface="Arial"/>
              <a:buNone/>
              <a:defRPr sz="1200"/>
            </a:lvl2pPr>
            <a:lvl3pPr>
              <a:defRPr sz="1000"/>
            </a:lvl3pPr>
            <a:lvl4pPr marL="1371600" indent="0">
              <a:buNone/>
              <a:defRPr sz="900"/>
            </a:lvl4pPr>
            <a:lvl5pPr>
              <a:defRPr sz="900"/>
            </a:lvl5pPr>
            <a:lvl6pPr>
              <a:defRPr sz="1600"/>
            </a:lvl6pPr>
            <a:lvl7pPr>
              <a:defRPr sz="1600"/>
            </a:lvl7pPr>
            <a:lvl8pPr>
              <a:defRPr sz="1600"/>
            </a:lvl8pPr>
            <a:lvl9pPr>
              <a:defRPr sz="1600"/>
            </a:lvl9pPr>
          </a:lstStyle>
          <a:p>
            <a:pPr lvl="0"/>
            <a:r>
              <a:rPr lang="fr-FR" smtClean="0"/>
              <a:t>Modifiez les styles du texte du masque</a:t>
            </a:r>
          </a:p>
        </p:txBody>
      </p:sp>
      <p:sp>
        <p:nvSpPr>
          <p:cNvPr id="9" name="Espace réservé du texte 2"/>
          <p:cNvSpPr>
            <a:spLocks noGrp="1"/>
          </p:cNvSpPr>
          <p:nvPr>
            <p:ph type="body" idx="13"/>
          </p:nvPr>
        </p:nvSpPr>
        <p:spPr>
          <a:xfrm>
            <a:off x="3242035" y="2926625"/>
            <a:ext cx="2660763" cy="194400"/>
          </a:xfrm>
          <a:solidFill>
            <a:srgbClr val="00A2D8"/>
          </a:solidFill>
        </p:spPr>
        <p:txBody>
          <a:bodyPr anchor="ctr"/>
          <a:lstStyle>
            <a:lvl1pPr marL="0" indent="0" algn="l">
              <a:buNone/>
              <a:defRPr sz="1000" b="0" cap="all" baseline="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10" name="Espace réservé du contenu 3"/>
          <p:cNvSpPr>
            <a:spLocks noGrp="1"/>
          </p:cNvSpPr>
          <p:nvPr>
            <p:ph sz="half" idx="14"/>
          </p:nvPr>
        </p:nvSpPr>
        <p:spPr>
          <a:xfrm>
            <a:off x="6164224" y="3106914"/>
            <a:ext cx="2587667" cy="3202405"/>
          </a:xfrm>
          <a:solidFill>
            <a:srgbClr val="FFFFFF"/>
          </a:solidFill>
          <a:ln w="0" cap="flat" cmpd="sng" algn="ctr">
            <a:noFill/>
            <a:prstDash val="solid"/>
            <a:miter lim="800000"/>
            <a:headEnd type="none" w="med" len="med"/>
            <a:tailEnd type="none" w="med" len="med"/>
          </a:ln>
        </p:spPr>
        <p:txBody>
          <a:bodyPr lIns="648000" rIns="180000"/>
          <a:lstStyle>
            <a:lvl1pPr marL="0" indent="0" algn="l">
              <a:buFontTx/>
              <a:buNone/>
              <a:defRPr sz="1050"/>
            </a:lvl1pPr>
            <a:lvl2pPr marL="457200" indent="0">
              <a:buFont typeface="Arial"/>
              <a:buNone/>
              <a:defRPr sz="1200"/>
            </a:lvl2pPr>
            <a:lvl3pPr>
              <a:defRPr sz="1000"/>
            </a:lvl3pPr>
            <a:lvl4pPr marL="1371600" indent="0">
              <a:buNone/>
              <a:defRPr sz="900"/>
            </a:lvl4pPr>
            <a:lvl5pPr>
              <a:defRPr sz="900"/>
            </a:lvl5pPr>
            <a:lvl6pPr>
              <a:defRPr sz="1600"/>
            </a:lvl6pPr>
            <a:lvl7pPr>
              <a:defRPr sz="1600"/>
            </a:lvl7pPr>
            <a:lvl8pPr>
              <a:defRPr sz="1600"/>
            </a:lvl8pPr>
            <a:lvl9pPr>
              <a:defRPr sz="1600"/>
            </a:lvl9pPr>
          </a:lstStyle>
          <a:p>
            <a:pPr lvl="0"/>
            <a:r>
              <a:rPr lang="fr-FR" smtClean="0"/>
              <a:t>Modifiez les styles du texte du masque</a:t>
            </a:r>
          </a:p>
        </p:txBody>
      </p:sp>
      <p:sp>
        <p:nvSpPr>
          <p:cNvPr id="11" name="Espace réservé du texte 2"/>
          <p:cNvSpPr>
            <a:spLocks noGrp="1"/>
          </p:cNvSpPr>
          <p:nvPr>
            <p:ph type="body" idx="15"/>
          </p:nvPr>
        </p:nvSpPr>
        <p:spPr>
          <a:xfrm>
            <a:off x="6159604" y="2926624"/>
            <a:ext cx="2593734" cy="194400"/>
          </a:xfrm>
          <a:solidFill>
            <a:srgbClr val="00A2D8"/>
          </a:solidFill>
        </p:spPr>
        <p:txBody>
          <a:bodyPr anchor="ctr"/>
          <a:lstStyle>
            <a:lvl1pPr marL="0" indent="0" algn="l">
              <a:buNone/>
              <a:defRPr sz="1000" b="0" cap="all" baseline="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Tree>
    <p:extLst>
      <p:ext uri="{BB962C8B-B14F-4D97-AF65-F5344CB8AC3E}">
        <p14:creationId xmlns:p14="http://schemas.microsoft.com/office/powerpoint/2010/main" val="32210574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n_Diapositive 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8424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n_Diapositive de titre">
    <p:spTree>
      <p:nvGrpSpPr>
        <p:cNvPr id="1" name=""/>
        <p:cNvGrpSpPr/>
        <p:nvPr/>
      </p:nvGrpSpPr>
      <p:grpSpPr>
        <a:xfrm>
          <a:off x="0" y="0"/>
          <a:ext cx="0" cy="0"/>
          <a:chOff x="0" y="0"/>
          <a:chExt cx="0" cy="0"/>
        </a:xfrm>
      </p:grpSpPr>
      <p:pic>
        <p:nvPicPr>
          <p:cNvPr id="6" name="Image 9"/>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0"/>
            <a:ext cx="91424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Image 7" descr="barre-bas.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9525" y="6310313"/>
            <a:ext cx="9153525"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6"/>
          <p:cNvSpPr>
            <a:spLocks noChangeArrowheads="1"/>
          </p:cNvSpPr>
          <p:nvPr/>
        </p:nvSpPr>
        <p:spPr bwMode="auto">
          <a:xfrm>
            <a:off x="0" y="2254250"/>
            <a:ext cx="720725" cy="252413"/>
          </a:xfrm>
          <a:prstGeom prst="rect">
            <a:avLst/>
          </a:prstGeom>
          <a:solidFill>
            <a:srgbClr val="00A2D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fr-FR"/>
          </a:p>
        </p:txBody>
      </p:sp>
      <p:sp>
        <p:nvSpPr>
          <p:cNvPr id="9" name="Text Box 17"/>
          <p:cNvSpPr txBox="1">
            <a:spLocks noChangeArrowheads="1"/>
          </p:cNvSpPr>
          <p:nvPr/>
        </p:nvSpPr>
        <p:spPr bwMode="auto">
          <a:xfrm>
            <a:off x="5219700" y="6297613"/>
            <a:ext cx="2667000"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cs typeface="ＭＳ Ｐゴシック" charset="0"/>
              </a:defRPr>
            </a:lvl1pPr>
            <a:lvl2pPr marL="742950" indent="-28575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2pPr>
            <a:lvl3pPr marL="11430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3pPr>
            <a:lvl4pPr marL="16002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4pPr>
            <a:lvl5pPr marL="20574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5pPr>
            <a:lvl6pPr marL="25146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6pPr>
            <a:lvl7pPr marL="29718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7pPr>
            <a:lvl8pPr marL="34290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8pPr>
            <a:lvl9pPr marL="38862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9pPr>
          </a:lstStyle>
          <a:p>
            <a:pPr>
              <a:buSzPct val="100000"/>
              <a:defRPr/>
            </a:pPr>
            <a:r>
              <a:rPr lang="fr-FR" sz="1000" dirty="0" smtClean="0">
                <a:solidFill>
                  <a:srgbClr val="FFFFFF"/>
                </a:solidFill>
                <a:latin typeface="Arial" charset="0"/>
                <a:ea typeface="SimSun" charset="0"/>
                <a:cs typeface="SimSun" charset="0"/>
              </a:rPr>
              <a:t>Tél : +32 2 737 67 48</a:t>
            </a:r>
          </a:p>
          <a:p>
            <a:pPr>
              <a:buSzPct val="100000"/>
              <a:defRPr/>
            </a:pPr>
            <a:r>
              <a:rPr lang="fr-FR" sz="1000" dirty="0" err="1" smtClean="0">
                <a:solidFill>
                  <a:srgbClr val="FFFFFF"/>
                </a:solidFill>
                <a:latin typeface="Arial" charset="0"/>
                <a:ea typeface="SimSun" charset="0"/>
                <a:cs typeface="SimSun" charset="0"/>
              </a:rPr>
              <a:t>www.octo.com</a:t>
            </a:r>
            <a:endParaRPr lang="fr-FR" sz="1000" dirty="0" smtClean="0">
              <a:solidFill>
                <a:srgbClr val="FFFFFF"/>
              </a:solidFill>
              <a:latin typeface="Arial" charset="0"/>
              <a:ea typeface="SimSun" charset="0"/>
              <a:cs typeface="SimSun" charset="0"/>
            </a:endParaRPr>
          </a:p>
        </p:txBody>
      </p:sp>
      <p:sp>
        <p:nvSpPr>
          <p:cNvPr id="10" name="Text Box 20"/>
          <p:cNvSpPr txBox="1">
            <a:spLocks noChangeArrowheads="1"/>
          </p:cNvSpPr>
          <p:nvPr/>
        </p:nvSpPr>
        <p:spPr bwMode="auto">
          <a:xfrm>
            <a:off x="228600" y="6564313"/>
            <a:ext cx="2330450"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cs typeface="ＭＳ Ｐゴシック" charset="0"/>
              </a:defRPr>
            </a:lvl1pPr>
            <a:lvl2pPr marL="742950" indent="-28575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2pPr>
            <a:lvl3pPr marL="11430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3pPr>
            <a:lvl4pPr marL="16002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4pPr>
            <a:lvl5pPr marL="20574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5pPr>
            <a:lvl6pPr marL="25146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6pPr>
            <a:lvl7pPr marL="29718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7pPr>
            <a:lvl8pPr marL="34290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8pPr>
            <a:lvl9pPr marL="38862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9pPr>
          </a:lstStyle>
          <a:p>
            <a:pPr>
              <a:buSzPct val="100000"/>
              <a:defRPr/>
            </a:pPr>
            <a:r>
              <a:rPr lang="pt-BR" sz="1000" dirty="0" smtClean="0">
                <a:solidFill>
                  <a:schemeClr val="bg2"/>
                </a:solidFill>
                <a:latin typeface="Arial" charset="0"/>
                <a:ea typeface="SimSun" charset="0"/>
                <a:cs typeface="SimSun" charset="0"/>
              </a:rPr>
              <a:t>© OCTO 2014  </a:t>
            </a:r>
          </a:p>
        </p:txBody>
      </p:sp>
      <p:sp>
        <p:nvSpPr>
          <p:cNvPr id="11" name="Text Box 17"/>
          <p:cNvSpPr txBox="1">
            <a:spLocks noChangeArrowheads="1"/>
          </p:cNvSpPr>
          <p:nvPr/>
        </p:nvSpPr>
        <p:spPr bwMode="auto">
          <a:xfrm>
            <a:off x="1328738" y="6297613"/>
            <a:ext cx="2667000"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cs typeface="ＭＳ Ｐゴシック" charset="0"/>
              </a:defRPr>
            </a:lvl1pPr>
            <a:lvl2pPr marL="742950" indent="-28575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2pPr>
            <a:lvl3pPr marL="11430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3pPr>
            <a:lvl4pPr marL="16002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4pPr>
            <a:lvl5pPr marL="20574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5pPr>
            <a:lvl6pPr marL="25146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6pPr>
            <a:lvl7pPr marL="29718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7pPr>
            <a:lvl8pPr marL="34290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8pPr>
            <a:lvl9pPr marL="38862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9pPr>
          </a:lstStyle>
          <a:p>
            <a:pPr algn="r">
              <a:buSzPct val="100000"/>
              <a:defRPr/>
            </a:pPr>
            <a:r>
              <a:rPr lang="fr-FR" sz="1000" dirty="0" smtClean="0">
                <a:solidFill>
                  <a:srgbClr val="FFFFFF"/>
                </a:solidFill>
                <a:latin typeface="Arial" charset="0"/>
                <a:ea typeface="SimSun" charset="0"/>
                <a:cs typeface="SimSun" charset="0"/>
              </a:rPr>
              <a:t>Rue des pères Blancs 4</a:t>
            </a:r>
          </a:p>
          <a:p>
            <a:pPr algn="r">
              <a:buSzPct val="100000"/>
              <a:defRPr/>
            </a:pPr>
            <a:r>
              <a:rPr lang="fr-FR" sz="1000" dirty="0" smtClean="0">
                <a:solidFill>
                  <a:srgbClr val="FFFFFF"/>
                </a:solidFill>
                <a:latin typeface="Arial" charset="0"/>
                <a:ea typeface="SimSun" charset="0"/>
                <a:cs typeface="SimSun" charset="0"/>
              </a:rPr>
              <a:t>1040 Bruxelles - BELGIQUE</a:t>
            </a:r>
          </a:p>
        </p:txBody>
      </p:sp>
      <p:pic>
        <p:nvPicPr>
          <p:cNvPr id="12" name="Image 12" descr="signe-reserve2.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4138613" y="6381750"/>
            <a:ext cx="938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Image 13" descr="trame_code.png"/>
          <p:cNvPicPr>
            <a:picLocks noChangeAspect="1"/>
          </p:cNvPicPr>
          <p:nvPr/>
        </p:nvPicPr>
        <p:blipFill>
          <a:blip r:embed="rId5" cstate="email">
            <a:alphaModFix amt="83000"/>
            <a:extLst>
              <a:ext uri="{28A0092B-C50C-407E-A947-70E740481C1C}">
                <a14:useLocalDpi xmlns:a14="http://schemas.microsoft.com/office/drawing/2010/main"/>
              </a:ext>
            </a:extLst>
          </a:blip>
          <a:srcRect/>
          <a:stretch>
            <a:fillRect/>
          </a:stretch>
        </p:blipFill>
        <p:spPr bwMode="auto">
          <a:xfrm>
            <a:off x="7502525" y="6313488"/>
            <a:ext cx="2447925" cy="525462"/>
          </a:xfrm>
          <a:prstGeom prst="rect">
            <a:avLst/>
          </a:prstGeom>
          <a:noFill/>
          <a:ln>
            <a:noFill/>
          </a:ln>
          <a:extLst>
            <a:ext uri="{909E8E84-426E-40dd-AFC4-6F175D3DCCD1}">
              <a14:hiddenFill xmlns:a14="http://schemas.microsoft.com/office/drawing/2010/main">
                <a:solidFill>
                  <a:srgbClr val="FFFFFF">
                    <a:alpha val="83136"/>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Espace réservé du texte 3"/>
          <p:cNvSpPr>
            <a:spLocks noGrp="1"/>
          </p:cNvSpPr>
          <p:nvPr>
            <p:ph type="body" sz="half" idx="2"/>
          </p:nvPr>
        </p:nvSpPr>
        <p:spPr>
          <a:xfrm>
            <a:off x="990600" y="5410200"/>
            <a:ext cx="3008313" cy="539080"/>
          </a:xfrm>
          <a:solidFill>
            <a:schemeClr val="bg1">
              <a:alpha val="0"/>
            </a:schemeClr>
          </a:solidFill>
          <a:ln w="0" cap="flat" cmpd="sng" algn="ctr">
            <a:solidFill>
              <a:schemeClr val="bg1"/>
            </a:solidFill>
            <a:prstDash val="solid"/>
            <a:miter lim="800000"/>
            <a:headEnd type="none" w="med" len="med"/>
            <a:tailEnd type="none" w="med" len="med"/>
          </a:ln>
        </p:spPr>
        <p:txBody>
          <a:bodyPr/>
          <a:lstStyle>
            <a:lvl1pPr marL="0" marR="0" indent="0" algn="l" defTabSz="914400" rtl="0" eaLnBrk="1" fontAlgn="base" latinLnBrk="0" hangingPunct="1">
              <a:lnSpc>
                <a:spcPct val="100000"/>
              </a:lnSpc>
              <a:spcBef>
                <a:spcPct val="20000"/>
              </a:spcBef>
              <a:spcAft>
                <a:spcPct val="0"/>
              </a:spcAft>
              <a:buClr>
                <a:srgbClr val="002D60"/>
              </a:buClr>
              <a:buSzPct val="100000"/>
              <a:buFontTx/>
              <a:buNone/>
              <a:tabLst/>
              <a:defRPr sz="11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21" name="Rectangle 9"/>
          <p:cNvSpPr>
            <a:spLocks noGrp="1" noChangeArrowheads="1"/>
          </p:cNvSpPr>
          <p:nvPr>
            <p:ph type="title"/>
          </p:nvPr>
        </p:nvSpPr>
        <p:spPr bwMode="auto">
          <a:xfrm>
            <a:off x="899592" y="2103512"/>
            <a:ext cx="7344816" cy="533400"/>
          </a:xfrm>
          <a:prstGeom prst="rect">
            <a:avLst/>
          </a:prstGeom>
          <a:noFill/>
          <a:ln w="9525">
            <a:noFill/>
            <a:miter lim="800000"/>
            <a:headEnd/>
            <a:tailEnd/>
          </a:ln>
        </p:spPr>
        <p:txBody>
          <a:bodyPr/>
          <a:lstStyle>
            <a:lvl1pPr algn="l">
              <a:defRPr sz="2800">
                <a:solidFill>
                  <a:schemeClr val="accent6"/>
                </a:solidFill>
              </a:defRPr>
            </a:lvl1pPr>
          </a:lstStyle>
          <a:p>
            <a:pPr lvl="0"/>
            <a:r>
              <a:rPr lang="fr-FR" smtClean="0"/>
              <a:t>Modifiez le style du titre</a:t>
            </a:r>
            <a:endParaRPr lang="fr-FR" dirty="0" smtClean="0"/>
          </a:p>
        </p:txBody>
      </p:sp>
      <p:sp>
        <p:nvSpPr>
          <p:cNvPr id="14" name="Espace réservé du texte 13"/>
          <p:cNvSpPr>
            <a:spLocks noGrp="1"/>
          </p:cNvSpPr>
          <p:nvPr>
            <p:ph type="body" sz="quarter" idx="12"/>
          </p:nvPr>
        </p:nvSpPr>
        <p:spPr>
          <a:xfrm>
            <a:off x="3347864" y="3212207"/>
            <a:ext cx="4896544" cy="504825"/>
          </a:xfrm>
        </p:spPr>
        <p:txBody>
          <a:bodyPr/>
          <a:lstStyle>
            <a:lvl1pPr marL="0" indent="0" algn="r">
              <a:buFontTx/>
              <a:buNone/>
              <a:defRPr sz="2000">
                <a:solidFill>
                  <a:schemeClr val="bg2">
                    <a:lumMod val="50000"/>
                  </a:schemeClr>
                </a:solidFill>
              </a:defRPr>
            </a:lvl1pPr>
          </a:lstStyle>
          <a:p>
            <a:pPr lvl="0"/>
            <a:r>
              <a:rPr lang="fr-FR" smtClean="0"/>
              <a:t>Modifiez les styles du texte du masque</a:t>
            </a:r>
          </a:p>
          <a:p>
            <a:pPr lvl="1"/>
            <a:r>
              <a:rPr lang="fr-FR" smtClean="0"/>
              <a:t>Deuxième niveau</a:t>
            </a:r>
          </a:p>
        </p:txBody>
      </p:sp>
      <p:sp>
        <p:nvSpPr>
          <p:cNvPr id="19" name="Espace réservé du texte 18"/>
          <p:cNvSpPr>
            <a:spLocks noGrp="1"/>
          </p:cNvSpPr>
          <p:nvPr>
            <p:ph type="body" sz="quarter" idx="13"/>
          </p:nvPr>
        </p:nvSpPr>
        <p:spPr>
          <a:xfrm>
            <a:off x="3347864" y="4005883"/>
            <a:ext cx="4896544" cy="503237"/>
          </a:xfrm>
        </p:spPr>
        <p:txBody>
          <a:bodyPr/>
          <a:lstStyle>
            <a:lvl1pPr marL="0" indent="0" algn="r">
              <a:buFontTx/>
              <a:buNone/>
              <a:defRPr sz="1600">
                <a:solidFill>
                  <a:srgbClr val="00A2D9"/>
                </a:solidFill>
              </a:defRPr>
            </a:lvl1pPr>
          </a:lstStyle>
          <a:p>
            <a:pPr lvl="0"/>
            <a:r>
              <a:rPr lang="fr-FR" smtClean="0"/>
              <a:t>Modifiez les styles du texte du masque</a:t>
            </a:r>
          </a:p>
        </p:txBody>
      </p:sp>
    </p:spTree>
    <p:extLst>
      <p:ext uri="{BB962C8B-B14F-4D97-AF65-F5344CB8AC3E}">
        <p14:creationId xmlns:p14="http://schemas.microsoft.com/office/powerpoint/2010/main" val="8814401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n_Diapositive de titre">
    <p:spTree>
      <p:nvGrpSpPr>
        <p:cNvPr id="1" name=""/>
        <p:cNvGrpSpPr/>
        <p:nvPr/>
      </p:nvGrpSpPr>
      <p:grpSpPr>
        <a:xfrm>
          <a:off x="0" y="0"/>
          <a:ext cx="0" cy="0"/>
          <a:chOff x="0" y="0"/>
          <a:chExt cx="0" cy="0"/>
        </a:xfrm>
      </p:grpSpPr>
      <p:pic>
        <p:nvPicPr>
          <p:cNvPr id="6" name="Image 9"/>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0"/>
            <a:ext cx="91424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Image 7" descr="barre-bas.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9525" y="6310313"/>
            <a:ext cx="9153525"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6"/>
          <p:cNvSpPr>
            <a:spLocks noChangeArrowheads="1"/>
          </p:cNvSpPr>
          <p:nvPr/>
        </p:nvSpPr>
        <p:spPr bwMode="auto">
          <a:xfrm>
            <a:off x="0" y="2254250"/>
            <a:ext cx="720725" cy="252413"/>
          </a:xfrm>
          <a:prstGeom prst="rect">
            <a:avLst/>
          </a:prstGeom>
          <a:solidFill>
            <a:srgbClr val="00A2D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fr-FR"/>
          </a:p>
        </p:txBody>
      </p:sp>
      <p:sp>
        <p:nvSpPr>
          <p:cNvPr id="9" name="Text Box 17"/>
          <p:cNvSpPr txBox="1">
            <a:spLocks noChangeArrowheads="1"/>
          </p:cNvSpPr>
          <p:nvPr/>
        </p:nvSpPr>
        <p:spPr bwMode="auto">
          <a:xfrm>
            <a:off x="5219700" y="6297613"/>
            <a:ext cx="2667000"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cs typeface="ＭＳ Ｐゴシック" charset="0"/>
              </a:defRPr>
            </a:lvl1pPr>
            <a:lvl2pPr marL="742950" indent="-28575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2pPr>
            <a:lvl3pPr marL="11430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3pPr>
            <a:lvl4pPr marL="16002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4pPr>
            <a:lvl5pPr marL="20574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5pPr>
            <a:lvl6pPr marL="25146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6pPr>
            <a:lvl7pPr marL="29718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7pPr>
            <a:lvl8pPr marL="34290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8pPr>
            <a:lvl9pPr marL="38862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9pPr>
          </a:lstStyle>
          <a:p>
            <a:pPr>
              <a:buSzPct val="100000"/>
              <a:defRPr/>
            </a:pPr>
            <a:r>
              <a:rPr lang="fr-FR" sz="1000" dirty="0" smtClean="0">
                <a:solidFill>
                  <a:srgbClr val="FFFFFF"/>
                </a:solidFill>
                <a:latin typeface="Arial" charset="0"/>
                <a:ea typeface="SimSun" charset="0"/>
                <a:cs typeface="SimSun" charset="0"/>
              </a:rPr>
              <a:t>Tél : +41 21 312 94 15</a:t>
            </a:r>
          </a:p>
          <a:p>
            <a:pPr>
              <a:buSzPct val="100000"/>
              <a:defRPr/>
            </a:pPr>
            <a:r>
              <a:rPr lang="fr-FR" sz="1000" dirty="0" err="1" smtClean="0">
                <a:solidFill>
                  <a:srgbClr val="FFFFFF"/>
                </a:solidFill>
                <a:latin typeface="Arial" charset="0"/>
                <a:ea typeface="SimSun" charset="0"/>
                <a:cs typeface="SimSun" charset="0"/>
              </a:rPr>
              <a:t>www.octo.com</a:t>
            </a:r>
            <a:endParaRPr lang="fr-FR" sz="1000" dirty="0" smtClean="0">
              <a:solidFill>
                <a:srgbClr val="FFFFFF"/>
              </a:solidFill>
              <a:latin typeface="Arial" charset="0"/>
              <a:ea typeface="SimSun" charset="0"/>
              <a:cs typeface="SimSun" charset="0"/>
            </a:endParaRPr>
          </a:p>
        </p:txBody>
      </p:sp>
      <p:sp>
        <p:nvSpPr>
          <p:cNvPr id="10" name="Text Box 20"/>
          <p:cNvSpPr txBox="1">
            <a:spLocks noChangeArrowheads="1"/>
          </p:cNvSpPr>
          <p:nvPr/>
        </p:nvSpPr>
        <p:spPr bwMode="auto">
          <a:xfrm>
            <a:off x="228600" y="6564313"/>
            <a:ext cx="2330450"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cs typeface="ＭＳ Ｐゴシック" charset="0"/>
              </a:defRPr>
            </a:lvl1pPr>
            <a:lvl2pPr marL="742950" indent="-28575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2pPr>
            <a:lvl3pPr marL="11430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3pPr>
            <a:lvl4pPr marL="16002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4pPr>
            <a:lvl5pPr marL="20574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5pPr>
            <a:lvl6pPr marL="25146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6pPr>
            <a:lvl7pPr marL="29718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7pPr>
            <a:lvl8pPr marL="34290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8pPr>
            <a:lvl9pPr marL="38862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9pPr>
          </a:lstStyle>
          <a:p>
            <a:pPr>
              <a:buSzPct val="100000"/>
              <a:defRPr/>
            </a:pPr>
            <a:r>
              <a:rPr lang="pt-BR" sz="1000" dirty="0" smtClean="0">
                <a:solidFill>
                  <a:schemeClr val="bg2"/>
                </a:solidFill>
                <a:latin typeface="Arial" charset="0"/>
                <a:ea typeface="SimSun" charset="0"/>
                <a:cs typeface="SimSun" charset="0"/>
              </a:rPr>
              <a:t>© OCTO 2014  </a:t>
            </a:r>
          </a:p>
        </p:txBody>
      </p:sp>
      <p:sp>
        <p:nvSpPr>
          <p:cNvPr id="11" name="Text Box 17"/>
          <p:cNvSpPr txBox="1">
            <a:spLocks noChangeArrowheads="1"/>
          </p:cNvSpPr>
          <p:nvPr/>
        </p:nvSpPr>
        <p:spPr bwMode="auto">
          <a:xfrm>
            <a:off x="1328738" y="6297613"/>
            <a:ext cx="2667000"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cs typeface="ＭＳ Ｐゴシック" charset="0"/>
              </a:defRPr>
            </a:lvl1pPr>
            <a:lvl2pPr marL="742950" indent="-28575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2pPr>
            <a:lvl3pPr marL="11430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3pPr>
            <a:lvl4pPr marL="16002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4pPr>
            <a:lvl5pPr marL="20574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5pPr>
            <a:lvl6pPr marL="25146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6pPr>
            <a:lvl7pPr marL="29718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7pPr>
            <a:lvl8pPr marL="34290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8pPr>
            <a:lvl9pPr marL="38862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9pPr>
          </a:lstStyle>
          <a:p>
            <a:pPr algn="r">
              <a:buSzPct val="100000"/>
              <a:defRPr/>
            </a:pPr>
            <a:r>
              <a:rPr lang="fr-FR" sz="1000" dirty="0" smtClean="0">
                <a:solidFill>
                  <a:srgbClr val="FFFFFF"/>
                </a:solidFill>
                <a:latin typeface="Arial" charset="0"/>
                <a:ea typeface="SimSun" charset="0"/>
                <a:cs typeface="SimSun" charset="0"/>
              </a:rPr>
              <a:t>Avenue du théâtre 7</a:t>
            </a:r>
          </a:p>
          <a:p>
            <a:pPr algn="r">
              <a:buSzPct val="100000"/>
              <a:defRPr/>
            </a:pPr>
            <a:r>
              <a:rPr lang="fr-FR" sz="1000" dirty="0" smtClean="0">
                <a:solidFill>
                  <a:srgbClr val="FFFFFF"/>
                </a:solidFill>
                <a:latin typeface="Arial" charset="0"/>
                <a:ea typeface="SimSun" charset="0"/>
                <a:cs typeface="SimSun" charset="0"/>
              </a:rPr>
              <a:t>CH-1005 Lausanne - SUISSE</a:t>
            </a:r>
          </a:p>
        </p:txBody>
      </p:sp>
      <p:pic>
        <p:nvPicPr>
          <p:cNvPr id="12" name="Image 12" descr="signe-reserve2.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4138613" y="6381750"/>
            <a:ext cx="938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Image 13" descr="trame_code.png"/>
          <p:cNvPicPr>
            <a:picLocks noChangeAspect="1"/>
          </p:cNvPicPr>
          <p:nvPr/>
        </p:nvPicPr>
        <p:blipFill>
          <a:blip r:embed="rId5" cstate="email">
            <a:alphaModFix amt="83000"/>
            <a:extLst>
              <a:ext uri="{28A0092B-C50C-407E-A947-70E740481C1C}">
                <a14:useLocalDpi xmlns:a14="http://schemas.microsoft.com/office/drawing/2010/main"/>
              </a:ext>
            </a:extLst>
          </a:blip>
          <a:srcRect/>
          <a:stretch>
            <a:fillRect/>
          </a:stretch>
        </p:blipFill>
        <p:spPr bwMode="auto">
          <a:xfrm>
            <a:off x="7502525" y="6313488"/>
            <a:ext cx="2447925" cy="525462"/>
          </a:xfrm>
          <a:prstGeom prst="rect">
            <a:avLst/>
          </a:prstGeom>
          <a:noFill/>
          <a:ln>
            <a:noFill/>
          </a:ln>
          <a:extLst>
            <a:ext uri="{909E8E84-426E-40dd-AFC4-6F175D3DCCD1}">
              <a14:hiddenFill xmlns:a14="http://schemas.microsoft.com/office/drawing/2010/main">
                <a:solidFill>
                  <a:srgbClr val="FFFFFF">
                    <a:alpha val="83136"/>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Espace réservé du texte 3"/>
          <p:cNvSpPr>
            <a:spLocks noGrp="1"/>
          </p:cNvSpPr>
          <p:nvPr>
            <p:ph type="body" sz="half" idx="2"/>
          </p:nvPr>
        </p:nvSpPr>
        <p:spPr>
          <a:xfrm>
            <a:off x="990600" y="5410200"/>
            <a:ext cx="3008313" cy="539080"/>
          </a:xfrm>
          <a:solidFill>
            <a:schemeClr val="bg1">
              <a:alpha val="0"/>
            </a:schemeClr>
          </a:solidFill>
          <a:ln w="0" cap="flat" cmpd="sng" algn="ctr">
            <a:solidFill>
              <a:schemeClr val="bg1"/>
            </a:solidFill>
            <a:prstDash val="solid"/>
            <a:miter lim="800000"/>
            <a:headEnd type="none" w="med" len="med"/>
            <a:tailEnd type="none" w="med" len="med"/>
          </a:ln>
        </p:spPr>
        <p:txBody>
          <a:bodyPr/>
          <a:lstStyle>
            <a:lvl1pPr marL="0" marR="0" indent="0" algn="l" defTabSz="914400" rtl="0" eaLnBrk="1" fontAlgn="base" latinLnBrk="0" hangingPunct="1">
              <a:lnSpc>
                <a:spcPct val="100000"/>
              </a:lnSpc>
              <a:spcBef>
                <a:spcPct val="20000"/>
              </a:spcBef>
              <a:spcAft>
                <a:spcPct val="0"/>
              </a:spcAft>
              <a:buClr>
                <a:srgbClr val="002D60"/>
              </a:buClr>
              <a:buSzPct val="100000"/>
              <a:buFontTx/>
              <a:buNone/>
              <a:tabLst/>
              <a:defRPr sz="11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21" name="Rectangle 9"/>
          <p:cNvSpPr>
            <a:spLocks noGrp="1" noChangeArrowheads="1"/>
          </p:cNvSpPr>
          <p:nvPr>
            <p:ph type="title"/>
          </p:nvPr>
        </p:nvSpPr>
        <p:spPr bwMode="auto">
          <a:xfrm>
            <a:off x="899592" y="2103512"/>
            <a:ext cx="7344816" cy="533400"/>
          </a:xfrm>
          <a:prstGeom prst="rect">
            <a:avLst/>
          </a:prstGeom>
          <a:noFill/>
          <a:ln w="9525">
            <a:noFill/>
            <a:miter lim="800000"/>
            <a:headEnd/>
            <a:tailEnd/>
          </a:ln>
        </p:spPr>
        <p:txBody>
          <a:bodyPr/>
          <a:lstStyle>
            <a:lvl1pPr algn="l">
              <a:defRPr sz="2800">
                <a:solidFill>
                  <a:schemeClr val="accent6"/>
                </a:solidFill>
              </a:defRPr>
            </a:lvl1pPr>
          </a:lstStyle>
          <a:p>
            <a:pPr lvl="0"/>
            <a:r>
              <a:rPr lang="fr-FR" smtClean="0"/>
              <a:t>Modifiez le style du titre</a:t>
            </a:r>
            <a:endParaRPr lang="fr-FR" dirty="0" smtClean="0"/>
          </a:p>
        </p:txBody>
      </p:sp>
      <p:sp>
        <p:nvSpPr>
          <p:cNvPr id="14" name="Espace réservé du texte 13"/>
          <p:cNvSpPr>
            <a:spLocks noGrp="1"/>
          </p:cNvSpPr>
          <p:nvPr>
            <p:ph type="body" sz="quarter" idx="12"/>
          </p:nvPr>
        </p:nvSpPr>
        <p:spPr>
          <a:xfrm>
            <a:off x="3347864" y="3212207"/>
            <a:ext cx="4896544" cy="504825"/>
          </a:xfrm>
        </p:spPr>
        <p:txBody>
          <a:bodyPr/>
          <a:lstStyle>
            <a:lvl1pPr marL="0" indent="0" algn="r">
              <a:buFontTx/>
              <a:buNone/>
              <a:defRPr sz="2000">
                <a:solidFill>
                  <a:schemeClr val="bg2">
                    <a:lumMod val="50000"/>
                  </a:schemeClr>
                </a:solidFill>
              </a:defRPr>
            </a:lvl1pPr>
          </a:lstStyle>
          <a:p>
            <a:pPr lvl="0"/>
            <a:r>
              <a:rPr lang="fr-FR" smtClean="0"/>
              <a:t>Modifiez les styles du texte du masque</a:t>
            </a:r>
          </a:p>
          <a:p>
            <a:pPr lvl="1"/>
            <a:r>
              <a:rPr lang="fr-FR" smtClean="0"/>
              <a:t>Deuxième niveau</a:t>
            </a:r>
          </a:p>
        </p:txBody>
      </p:sp>
      <p:sp>
        <p:nvSpPr>
          <p:cNvPr id="19" name="Espace réservé du texte 18"/>
          <p:cNvSpPr>
            <a:spLocks noGrp="1"/>
          </p:cNvSpPr>
          <p:nvPr>
            <p:ph type="body" sz="quarter" idx="13"/>
          </p:nvPr>
        </p:nvSpPr>
        <p:spPr>
          <a:xfrm>
            <a:off x="3347864" y="4005883"/>
            <a:ext cx="4896544" cy="503237"/>
          </a:xfrm>
        </p:spPr>
        <p:txBody>
          <a:bodyPr/>
          <a:lstStyle>
            <a:lvl1pPr marL="0" indent="0" algn="r">
              <a:buFontTx/>
              <a:buNone/>
              <a:defRPr sz="1600">
                <a:solidFill>
                  <a:srgbClr val="00A2D9"/>
                </a:solidFill>
              </a:defRPr>
            </a:lvl1pPr>
          </a:lstStyle>
          <a:p>
            <a:pPr lvl="0"/>
            <a:r>
              <a:rPr lang="fr-FR" smtClean="0"/>
              <a:t>Modifiez les styles du texte du masque</a:t>
            </a:r>
          </a:p>
        </p:txBody>
      </p:sp>
    </p:spTree>
    <p:extLst>
      <p:ext uri="{BB962C8B-B14F-4D97-AF65-F5344CB8AC3E}">
        <p14:creationId xmlns:p14="http://schemas.microsoft.com/office/powerpoint/2010/main" val="16568679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n_Diapositive de titre">
    <p:spTree>
      <p:nvGrpSpPr>
        <p:cNvPr id="1" name=""/>
        <p:cNvGrpSpPr/>
        <p:nvPr/>
      </p:nvGrpSpPr>
      <p:grpSpPr>
        <a:xfrm>
          <a:off x="0" y="0"/>
          <a:ext cx="0" cy="0"/>
          <a:chOff x="0" y="0"/>
          <a:chExt cx="0" cy="0"/>
        </a:xfrm>
      </p:grpSpPr>
      <p:pic>
        <p:nvPicPr>
          <p:cNvPr id="6" name="Image 9"/>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0"/>
            <a:ext cx="91424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Image 7" descr="barre-bas.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9525" y="6310313"/>
            <a:ext cx="9153525"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6"/>
          <p:cNvSpPr>
            <a:spLocks noChangeArrowheads="1"/>
          </p:cNvSpPr>
          <p:nvPr/>
        </p:nvSpPr>
        <p:spPr bwMode="auto">
          <a:xfrm>
            <a:off x="0" y="2254250"/>
            <a:ext cx="720725" cy="252413"/>
          </a:xfrm>
          <a:prstGeom prst="rect">
            <a:avLst/>
          </a:prstGeom>
          <a:solidFill>
            <a:srgbClr val="00A2D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fr-FR"/>
          </a:p>
        </p:txBody>
      </p:sp>
      <p:sp>
        <p:nvSpPr>
          <p:cNvPr id="9" name="Text Box 17"/>
          <p:cNvSpPr txBox="1">
            <a:spLocks noChangeArrowheads="1"/>
          </p:cNvSpPr>
          <p:nvPr/>
        </p:nvSpPr>
        <p:spPr bwMode="auto">
          <a:xfrm>
            <a:off x="5219700" y="6297613"/>
            <a:ext cx="2667000"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cs typeface="ＭＳ Ｐゴシック" charset="0"/>
              </a:defRPr>
            </a:lvl1pPr>
            <a:lvl2pPr marL="742950" indent="-28575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2pPr>
            <a:lvl3pPr marL="11430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3pPr>
            <a:lvl4pPr marL="16002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4pPr>
            <a:lvl5pPr marL="20574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5pPr>
            <a:lvl6pPr marL="25146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6pPr>
            <a:lvl7pPr marL="29718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7pPr>
            <a:lvl8pPr marL="34290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8pPr>
            <a:lvl9pPr marL="38862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9pPr>
          </a:lstStyle>
          <a:p>
            <a:pPr>
              <a:buSzPct val="100000"/>
              <a:defRPr/>
            </a:pPr>
            <a:r>
              <a:rPr lang="fr-FR" sz="1000" dirty="0" smtClean="0">
                <a:solidFill>
                  <a:srgbClr val="FFFFFF"/>
                </a:solidFill>
                <a:latin typeface="Arial" charset="0"/>
                <a:ea typeface="SimSun" charset="0"/>
                <a:cs typeface="SimSun" charset="0"/>
              </a:rPr>
              <a:t>Tél : +212 537 778 843</a:t>
            </a:r>
          </a:p>
          <a:p>
            <a:pPr>
              <a:buSzPct val="100000"/>
              <a:defRPr/>
            </a:pPr>
            <a:r>
              <a:rPr lang="fr-FR" sz="1000" dirty="0" err="1" smtClean="0">
                <a:solidFill>
                  <a:srgbClr val="FFFFFF"/>
                </a:solidFill>
                <a:latin typeface="Arial" charset="0"/>
                <a:ea typeface="SimSun" charset="0"/>
                <a:cs typeface="SimSun" charset="0"/>
              </a:rPr>
              <a:t>www.octo.com</a:t>
            </a:r>
            <a:endParaRPr lang="fr-FR" sz="1000" dirty="0" smtClean="0">
              <a:solidFill>
                <a:srgbClr val="FFFFFF"/>
              </a:solidFill>
              <a:latin typeface="Arial" charset="0"/>
              <a:ea typeface="SimSun" charset="0"/>
              <a:cs typeface="SimSun" charset="0"/>
            </a:endParaRPr>
          </a:p>
        </p:txBody>
      </p:sp>
      <p:sp>
        <p:nvSpPr>
          <p:cNvPr id="10" name="Text Box 20"/>
          <p:cNvSpPr txBox="1">
            <a:spLocks noChangeArrowheads="1"/>
          </p:cNvSpPr>
          <p:nvPr/>
        </p:nvSpPr>
        <p:spPr bwMode="auto">
          <a:xfrm>
            <a:off x="228600" y="6564313"/>
            <a:ext cx="2330450"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cs typeface="ＭＳ Ｐゴシック" charset="0"/>
              </a:defRPr>
            </a:lvl1pPr>
            <a:lvl2pPr marL="742950" indent="-28575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2pPr>
            <a:lvl3pPr marL="11430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3pPr>
            <a:lvl4pPr marL="16002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4pPr>
            <a:lvl5pPr marL="20574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5pPr>
            <a:lvl6pPr marL="25146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6pPr>
            <a:lvl7pPr marL="29718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7pPr>
            <a:lvl8pPr marL="34290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8pPr>
            <a:lvl9pPr marL="38862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9pPr>
          </a:lstStyle>
          <a:p>
            <a:pPr>
              <a:buSzPct val="100000"/>
              <a:defRPr/>
            </a:pPr>
            <a:r>
              <a:rPr lang="pt-BR" sz="1000" dirty="0" smtClean="0">
                <a:solidFill>
                  <a:schemeClr val="bg2"/>
                </a:solidFill>
                <a:latin typeface="Arial" charset="0"/>
                <a:ea typeface="SimSun" charset="0"/>
                <a:cs typeface="SimSun" charset="0"/>
              </a:rPr>
              <a:t>© OCTO 2014  </a:t>
            </a:r>
          </a:p>
        </p:txBody>
      </p:sp>
      <p:sp>
        <p:nvSpPr>
          <p:cNvPr id="11" name="Text Box 17"/>
          <p:cNvSpPr txBox="1">
            <a:spLocks noChangeArrowheads="1"/>
          </p:cNvSpPr>
          <p:nvPr/>
        </p:nvSpPr>
        <p:spPr bwMode="auto">
          <a:xfrm>
            <a:off x="1328738" y="6297613"/>
            <a:ext cx="26670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cs typeface="ＭＳ Ｐゴシック" charset="0"/>
              </a:defRPr>
            </a:lvl1pPr>
            <a:lvl2pPr marL="742950" indent="-28575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2pPr>
            <a:lvl3pPr marL="11430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3pPr>
            <a:lvl4pPr marL="16002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4pPr>
            <a:lvl5pPr marL="20574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5pPr>
            <a:lvl6pPr marL="25146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6pPr>
            <a:lvl7pPr marL="29718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7pPr>
            <a:lvl8pPr marL="34290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8pPr>
            <a:lvl9pPr marL="38862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9pPr>
          </a:lstStyle>
          <a:p>
            <a:pPr marL="0" marR="0" indent="0" algn="r" defTabSz="449263" rtl="0" eaLnBrk="0" fontAlgn="base" latinLnBrk="0" hangingPunct="0">
              <a:lnSpc>
                <a:spcPct val="100000"/>
              </a:lnSpc>
              <a:spcBef>
                <a:spcPct val="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fr-FR" sz="1000" dirty="0" smtClean="0">
                <a:solidFill>
                  <a:schemeClr val="bg1"/>
                </a:solidFill>
                <a:latin typeface="HelveticaNeue"/>
              </a:rPr>
              <a:t>49 rue </a:t>
            </a:r>
            <a:r>
              <a:rPr lang="fr-FR" sz="1000" dirty="0" err="1" smtClean="0">
                <a:solidFill>
                  <a:schemeClr val="bg1"/>
                </a:solidFill>
                <a:latin typeface="HelveticaNeue"/>
              </a:rPr>
              <a:t>Jabal</a:t>
            </a:r>
            <a:r>
              <a:rPr lang="fr-FR" sz="1000" dirty="0" smtClean="0">
                <a:solidFill>
                  <a:schemeClr val="bg1"/>
                </a:solidFill>
                <a:latin typeface="HelveticaNeue"/>
              </a:rPr>
              <a:t> </a:t>
            </a:r>
            <a:r>
              <a:rPr lang="fr-FR" sz="1000" dirty="0" err="1" smtClean="0">
                <a:solidFill>
                  <a:schemeClr val="bg1"/>
                </a:solidFill>
                <a:latin typeface="HelveticaNeue"/>
              </a:rPr>
              <a:t>Tazzeka</a:t>
            </a:r>
            <a:endParaRPr lang="fr-FR" sz="1000" dirty="0" smtClean="0">
              <a:solidFill>
                <a:schemeClr val="bg1"/>
              </a:solidFill>
              <a:latin typeface="Arial" charset="0"/>
              <a:ea typeface="SimSun" charset="0"/>
              <a:cs typeface="SimSun" charset="0"/>
            </a:endParaRPr>
          </a:p>
          <a:p>
            <a:pPr algn="r">
              <a:buSzPct val="100000"/>
              <a:defRPr/>
            </a:pPr>
            <a:r>
              <a:rPr lang="fr-FR" sz="1000" dirty="0" smtClean="0">
                <a:solidFill>
                  <a:schemeClr val="bg1"/>
                </a:solidFill>
                <a:latin typeface="Arial" charset="0"/>
                <a:ea typeface="SimSun" charset="0"/>
                <a:cs typeface="SimSun" charset="0"/>
              </a:rPr>
              <a:t>10000 </a:t>
            </a:r>
            <a:r>
              <a:rPr lang="fr-FR" sz="1000" dirty="0" err="1" smtClean="0">
                <a:solidFill>
                  <a:schemeClr val="bg1"/>
                </a:solidFill>
                <a:latin typeface="Arial" charset="0"/>
                <a:ea typeface="SimSun" charset="0"/>
                <a:cs typeface="SimSun" charset="0"/>
              </a:rPr>
              <a:t>Agdal</a:t>
            </a:r>
            <a:r>
              <a:rPr lang="fr-FR" sz="1000" dirty="0" smtClean="0">
                <a:solidFill>
                  <a:schemeClr val="bg1"/>
                </a:solidFill>
                <a:latin typeface="Arial" charset="0"/>
                <a:ea typeface="SimSun" charset="0"/>
                <a:cs typeface="SimSun" charset="0"/>
              </a:rPr>
              <a:t>, Rabat - MAROC</a:t>
            </a:r>
          </a:p>
        </p:txBody>
      </p:sp>
      <p:pic>
        <p:nvPicPr>
          <p:cNvPr id="12" name="Image 12" descr="signe-reserve2.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4138613" y="6381750"/>
            <a:ext cx="938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Image 13" descr="trame_code.png"/>
          <p:cNvPicPr>
            <a:picLocks noChangeAspect="1"/>
          </p:cNvPicPr>
          <p:nvPr/>
        </p:nvPicPr>
        <p:blipFill>
          <a:blip r:embed="rId5" cstate="email">
            <a:alphaModFix amt="83000"/>
            <a:extLst>
              <a:ext uri="{28A0092B-C50C-407E-A947-70E740481C1C}">
                <a14:useLocalDpi xmlns:a14="http://schemas.microsoft.com/office/drawing/2010/main"/>
              </a:ext>
            </a:extLst>
          </a:blip>
          <a:srcRect/>
          <a:stretch>
            <a:fillRect/>
          </a:stretch>
        </p:blipFill>
        <p:spPr bwMode="auto">
          <a:xfrm>
            <a:off x="7502525" y="6313488"/>
            <a:ext cx="2447925" cy="525462"/>
          </a:xfrm>
          <a:prstGeom prst="rect">
            <a:avLst/>
          </a:prstGeom>
          <a:noFill/>
          <a:ln>
            <a:noFill/>
          </a:ln>
          <a:extLst>
            <a:ext uri="{909E8E84-426E-40dd-AFC4-6F175D3DCCD1}">
              <a14:hiddenFill xmlns:a14="http://schemas.microsoft.com/office/drawing/2010/main">
                <a:solidFill>
                  <a:srgbClr val="FFFFFF">
                    <a:alpha val="83136"/>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Espace réservé du texte 3"/>
          <p:cNvSpPr>
            <a:spLocks noGrp="1"/>
          </p:cNvSpPr>
          <p:nvPr>
            <p:ph type="body" sz="half" idx="2"/>
          </p:nvPr>
        </p:nvSpPr>
        <p:spPr>
          <a:xfrm>
            <a:off x="990600" y="5410200"/>
            <a:ext cx="3008313" cy="539080"/>
          </a:xfrm>
          <a:solidFill>
            <a:schemeClr val="bg1">
              <a:alpha val="0"/>
            </a:schemeClr>
          </a:solidFill>
          <a:ln w="0" cap="flat" cmpd="sng" algn="ctr">
            <a:solidFill>
              <a:schemeClr val="bg1"/>
            </a:solidFill>
            <a:prstDash val="solid"/>
            <a:miter lim="800000"/>
            <a:headEnd type="none" w="med" len="med"/>
            <a:tailEnd type="none" w="med" len="med"/>
          </a:ln>
        </p:spPr>
        <p:txBody>
          <a:bodyPr/>
          <a:lstStyle>
            <a:lvl1pPr marL="0" marR="0" indent="0" algn="l" defTabSz="914400" rtl="0" eaLnBrk="1" fontAlgn="base" latinLnBrk="0" hangingPunct="1">
              <a:lnSpc>
                <a:spcPct val="100000"/>
              </a:lnSpc>
              <a:spcBef>
                <a:spcPct val="20000"/>
              </a:spcBef>
              <a:spcAft>
                <a:spcPct val="0"/>
              </a:spcAft>
              <a:buClr>
                <a:srgbClr val="002D60"/>
              </a:buClr>
              <a:buSzPct val="100000"/>
              <a:buFontTx/>
              <a:buNone/>
              <a:tabLst/>
              <a:defRPr sz="11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21" name="Rectangle 9"/>
          <p:cNvSpPr>
            <a:spLocks noGrp="1" noChangeArrowheads="1"/>
          </p:cNvSpPr>
          <p:nvPr>
            <p:ph type="title"/>
          </p:nvPr>
        </p:nvSpPr>
        <p:spPr bwMode="auto">
          <a:xfrm>
            <a:off x="899592" y="2103512"/>
            <a:ext cx="7344816" cy="533400"/>
          </a:xfrm>
          <a:prstGeom prst="rect">
            <a:avLst/>
          </a:prstGeom>
          <a:noFill/>
          <a:ln w="9525">
            <a:noFill/>
            <a:miter lim="800000"/>
            <a:headEnd/>
            <a:tailEnd/>
          </a:ln>
        </p:spPr>
        <p:txBody>
          <a:bodyPr/>
          <a:lstStyle>
            <a:lvl1pPr algn="l">
              <a:defRPr sz="2800">
                <a:solidFill>
                  <a:schemeClr val="accent6"/>
                </a:solidFill>
              </a:defRPr>
            </a:lvl1pPr>
          </a:lstStyle>
          <a:p>
            <a:pPr lvl="0"/>
            <a:r>
              <a:rPr lang="fr-FR" smtClean="0"/>
              <a:t>Modifiez le style du titre</a:t>
            </a:r>
            <a:endParaRPr lang="fr-FR" dirty="0" smtClean="0"/>
          </a:p>
        </p:txBody>
      </p:sp>
      <p:sp>
        <p:nvSpPr>
          <p:cNvPr id="14" name="Espace réservé du texte 13"/>
          <p:cNvSpPr>
            <a:spLocks noGrp="1"/>
          </p:cNvSpPr>
          <p:nvPr>
            <p:ph type="body" sz="quarter" idx="12"/>
          </p:nvPr>
        </p:nvSpPr>
        <p:spPr>
          <a:xfrm>
            <a:off x="3347864" y="3212207"/>
            <a:ext cx="4896544" cy="504825"/>
          </a:xfrm>
        </p:spPr>
        <p:txBody>
          <a:bodyPr/>
          <a:lstStyle>
            <a:lvl1pPr marL="0" indent="0" algn="r">
              <a:buFontTx/>
              <a:buNone/>
              <a:defRPr sz="2000">
                <a:solidFill>
                  <a:schemeClr val="bg2">
                    <a:lumMod val="50000"/>
                  </a:schemeClr>
                </a:solidFill>
              </a:defRPr>
            </a:lvl1pPr>
          </a:lstStyle>
          <a:p>
            <a:pPr lvl="0"/>
            <a:r>
              <a:rPr lang="fr-FR" smtClean="0"/>
              <a:t>Modifiez les styles du texte du masque</a:t>
            </a:r>
          </a:p>
          <a:p>
            <a:pPr lvl="1"/>
            <a:r>
              <a:rPr lang="fr-FR" smtClean="0"/>
              <a:t>Deuxième niveau</a:t>
            </a:r>
          </a:p>
        </p:txBody>
      </p:sp>
      <p:sp>
        <p:nvSpPr>
          <p:cNvPr id="19" name="Espace réservé du texte 18"/>
          <p:cNvSpPr>
            <a:spLocks noGrp="1"/>
          </p:cNvSpPr>
          <p:nvPr>
            <p:ph type="body" sz="quarter" idx="13"/>
          </p:nvPr>
        </p:nvSpPr>
        <p:spPr>
          <a:xfrm>
            <a:off x="3347864" y="4005883"/>
            <a:ext cx="4896544" cy="503237"/>
          </a:xfrm>
        </p:spPr>
        <p:txBody>
          <a:bodyPr/>
          <a:lstStyle>
            <a:lvl1pPr marL="0" indent="0" algn="r">
              <a:buFontTx/>
              <a:buNone/>
              <a:defRPr sz="1600">
                <a:solidFill>
                  <a:srgbClr val="00A2D9"/>
                </a:solidFill>
              </a:defRPr>
            </a:lvl1pPr>
          </a:lstStyle>
          <a:p>
            <a:pPr lvl="0"/>
            <a:r>
              <a:rPr lang="fr-FR" smtClean="0"/>
              <a:t>Modifiez les styles du texte du masque</a:t>
            </a:r>
          </a:p>
        </p:txBody>
      </p:sp>
    </p:spTree>
    <p:extLst>
      <p:ext uri="{BB962C8B-B14F-4D97-AF65-F5344CB8AC3E}">
        <p14:creationId xmlns:p14="http://schemas.microsoft.com/office/powerpoint/2010/main" val="1915955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n_Diapositive de titre">
    <p:spTree>
      <p:nvGrpSpPr>
        <p:cNvPr id="1" name=""/>
        <p:cNvGrpSpPr/>
        <p:nvPr/>
      </p:nvGrpSpPr>
      <p:grpSpPr>
        <a:xfrm>
          <a:off x="0" y="0"/>
          <a:ext cx="0" cy="0"/>
          <a:chOff x="0" y="0"/>
          <a:chExt cx="0" cy="0"/>
        </a:xfrm>
      </p:grpSpPr>
      <p:pic>
        <p:nvPicPr>
          <p:cNvPr id="6" name="Image 9"/>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0"/>
            <a:ext cx="91424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Image 7" descr="barre-bas.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9525" y="6310313"/>
            <a:ext cx="9153525"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6"/>
          <p:cNvSpPr>
            <a:spLocks noChangeArrowheads="1"/>
          </p:cNvSpPr>
          <p:nvPr/>
        </p:nvSpPr>
        <p:spPr bwMode="auto">
          <a:xfrm>
            <a:off x="0" y="2254250"/>
            <a:ext cx="720725" cy="252413"/>
          </a:xfrm>
          <a:prstGeom prst="rect">
            <a:avLst/>
          </a:prstGeom>
          <a:solidFill>
            <a:srgbClr val="00A2D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fr-FR"/>
          </a:p>
        </p:txBody>
      </p:sp>
      <p:sp>
        <p:nvSpPr>
          <p:cNvPr id="9" name="Text Box 17"/>
          <p:cNvSpPr txBox="1">
            <a:spLocks noChangeArrowheads="1"/>
          </p:cNvSpPr>
          <p:nvPr/>
        </p:nvSpPr>
        <p:spPr bwMode="auto">
          <a:xfrm>
            <a:off x="5219700" y="6297613"/>
            <a:ext cx="2667000"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cs typeface="ＭＳ Ｐゴシック" charset="0"/>
              </a:defRPr>
            </a:lvl1pPr>
            <a:lvl2pPr marL="742950" indent="-28575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2pPr>
            <a:lvl3pPr marL="11430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3pPr>
            <a:lvl4pPr marL="16002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4pPr>
            <a:lvl5pPr marL="20574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5pPr>
            <a:lvl6pPr marL="25146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6pPr>
            <a:lvl7pPr marL="29718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7pPr>
            <a:lvl8pPr marL="34290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8pPr>
            <a:lvl9pPr marL="38862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9pPr>
          </a:lstStyle>
          <a:p>
            <a:pPr>
              <a:buSzPct val="100000"/>
              <a:defRPr/>
            </a:pPr>
            <a:r>
              <a:rPr lang="fr-FR" sz="1000" dirty="0" smtClean="0">
                <a:solidFill>
                  <a:srgbClr val="FFFFFF"/>
                </a:solidFill>
                <a:latin typeface="Arial" charset="0"/>
                <a:ea typeface="SimSun" charset="0"/>
                <a:cs typeface="SimSun" charset="0"/>
              </a:rPr>
              <a:t>Tél : +55.11.3468.01.03</a:t>
            </a:r>
          </a:p>
          <a:p>
            <a:pPr>
              <a:buSzPct val="100000"/>
              <a:defRPr/>
            </a:pPr>
            <a:r>
              <a:rPr lang="fr-FR" sz="1000" dirty="0" err="1" smtClean="0">
                <a:solidFill>
                  <a:srgbClr val="FFFFFF"/>
                </a:solidFill>
                <a:latin typeface="Arial" charset="0"/>
                <a:ea typeface="SimSun" charset="0"/>
                <a:cs typeface="SimSun" charset="0"/>
              </a:rPr>
              <a:t>www.octo.com</a:t>
            </a:r>
            <a:endParaRPr lang="fr-FR" sz="1000" dirty="0" smtClean="0">
              <a:solidFill>
                <a:srgbClr val="FFFFFF"/>
              </a:solidFill>
              <a:latin typeface="Arial" charset="0"/>
              <a:ea typeface="SimSun" charset="0"/>
              <a:cs typeface="SimSun" charset="0"/>
            </a:endParaRPr>
          </a:p>
        </p:txBody>
      </p:sp>
      <p:sp>
        <p:nvSpPr>
          <p:cNvPr id="10" name="Text Box 20"/>
          <p:cNvSpPr txBox="1">
            <a:spLocks noChangeArrowheads="1"/>
          </p:cNvSpPr>
          <p:nvPr/>
        </p:nvSpPr>
        <p:spPr bwMode="auto">
          <a:xfrm>
            <a:off x="228600" y="6564313"/>
            <a:ext cx="2330450"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cs typeface="ＭＳ Ｐゴシック" charset="0"/>
              </a:defRPr>
            </a:lvl1pPr>
            <a:lvl2pPr marL="742950" indent="-28575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2pPr>
            <a:lvl3pPr marL="11430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3pPr>
            <a:lvl4pPr marL="16002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4pPr>
            <a:lvl5pPr marL="20574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5pPr>
            <a:lvl6pPr marL="25146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6pPr>
            <a:lvl7pPr marL="29718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7pPr>
            <a:lvl8pPr marL="34290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8pPr>
            <a:lvl9pPr marL="38862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9pPr>
          </a:lstStyle>
          <a:p>
            <a:pPr>
              <a:buSzPct val="100000"/>
              <a:defRPr/>
            </a:pPr>
            <a:r>
              <a:rPr lang="pt-BR" sz="1000" dirty="0" smtClean="0">
                <a:solidFill>
                  <a:schemeClr val="bg2"/>
                </a:solidFill>
                <a:latin typeface="Arial" charset="0"/>
                <a:ea typeface="SimSun" charset="0"/>
                <a:cs typeface="SimSun" charset="0"/>
              </a:rPr>
              <a:t>© OCTO 2014  </a:t>
            </a:r>
          </a:p>
        </p:txBody>
      </p:sp>
      <p:sp>
        <p:nvSpPr>
          <p:cNvPr id="11" name="Text Box 17"/>
          <p:cNvSpPr txBox="1">
            <a:spLocks noChangeArrowheads="1"/>
          </p:cNvSpPr>
          <p:nvPr/>
        </p:nvSpPr>
        <p:spPr bwMode="auto">
          <a:xfrm>
            <a:off x="1328738" y="6297613"/>
            <a:ext cx="2667000"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cs typeface="ＭＳ Ｐゴシック" charset="0"/>
              </a:defRPr>
            </a:lvl1pPr>
            <a:lvl2pPr marL="742950" indent="-28575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2pPr>
            <a:lvl3pPr marL="11430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3pPr>
            <a:lvl4pPr marL="16002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4pPr>
            <a:lvl5pPr marL="20574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5pPr>
            <a:lvl6pPr marL="25146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6pPr>
            <a:lvl7pPr marL="29718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7pPr>
            <a:lvl8pPr marL="34290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8pPr>
            <a:lvl9pPr marL="38862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charset="0"/>
                <a:ea typeface="ＭＳ Ｐゴシック" charset="0"/>
              </a:defRPr>
            </a:lvl9pPr>
          </a:lstStyle>
          <a:p>
            <a:pPr algn="r">
              <a:buSzPct val="100000"/>
              <a:defRPr/>
            </a:pPr>
            <a:r>
              <a:rPr lang="fr-FR" sz="1000" dirty="0" smtClean="0">
                <a:solidFill>
                  <a:srgbClr val="FFFFFF"/>
                </a:solidFill>
                <a:latin typeface="Arial" charset="0"/>
                <a:ea typeface="SimSun" charset="0"/>
                <a:cs typeface="SimSun" charset="0"/>
              </a:rPr>
              <a:t>Rua Funchal, 411 5</a:t>
            </a:r>
            <a:r>
              <a:rPr lang="fr-FR" sz="1000" baseline="30000" dirty="0" smtClean="0">
                <a:solidFill>
                  <a:srgbClr val="FFFFFF"/>
                </a:solidFill>
                <a:latin typeface="Arial" charset="0"/>
                <a:ea typeface="SimSun" charset="0"/>
                <a:cs typeface="SimSun" charset="0"/>
              </a:rPr>
              <a:t>e</a:t>
            </a:r>
            <a:r>
              <a:rPr lang="fr-FR" sz="1000" dirty="0" smtClean="0">
                <a:solidFill>
                  <a:srgbClr val="FFFFFF"/>
                </a:solidFill>
                <a:latin typeface="Arial" charset="0"/>
                <a:ea typeface="SimSun" charset="0"/>
                <a:cs typeface="SimSun" charset="0"/>
              </a:rPr>
              <a:t> </a:t>
            </a:r>
            <a:r>
              <a:rPr lang="fr-FR" sz="1000" dirty="0" err="1" smtClean="0">
                <a:solidFill>
                  <a:srgbClr val="FFFFFF"/>
                </a:solidFill>
                <a:latin typeface="Arial" charset="0"/>
                <a:ea typeface="SimSun" charset="0"/>
                <a:cs typeface="SimSun" charset="0"/>
              </a:rPr>
              <a:t>andar</a:t>
            </a:r>
            <a:r>
              <a:rPr lang="fr-FR" sz="1000" dirty="0" smtClean="0">
                <a:solidFill>
                  <a:srgbClr val="FFFFFF"/>
                </a:solidFill>
                <a:latin typeface="Arial" charset="0"/>
                <a:ea typeface="SimSun" charset="0"/>
                <a:cs typeface="SimSun" charset="0"/>
              </a:rPr>
              <a:t> Vila </a:t>
            </a:r>
            <a:r>
              <a:rPr lang="fr-FR" sz="1000" dirty="0" err="1" smtClean="0">
                <a:solidFill>
                  <a:srgbClr val="FFFFFF"/>
                </a:solidFill>
                <a:latin typeface="Arial" charset="0"/>
                <a:ea typeface="SimSun" charset="0"/>
                <a:cs typeface="SimSun" charset="0"/>
              </a:rPr>
              <a:t>Olimpia</a:t>
            </a:r>
            <a:endParaRPr lang="fr-FR" sz="1000" dirty="0" smtClean="0">
              <a:solidFill>
                <a:srgbClr val="FFFFFF"/>
              </a:solidFill>
              <a:latin typeface="Arial" charset="0"/>
              <a:ea typeface="SimSun" charset="0"/>
              <a:cs typeface="SimSun" charset="0"/>
            </a:endParaRPr>
          </a:p>
          <a:p>
            <a:pPr algn="r">
              <a:buSzPct val="100000"/>
              <a:defRPr/>
            </a:pPr>
            <a:r>
              <a:rPr lang="fr-FR" sz="1000" dirty="0" smtClean="0">
                <a:solidFill>
                  <a:srgbClr val="FFFFFF"/>
                </a:solidFill>
                <a:latin typeface="Arial" charset="0"/>
                <a:ea typeface="SimSun" charset="0"/>
                <a:cs typeface="SimSun" charset="0"/>
              </a:rPr>
              <a:t>Sao Paulo - BRASIL</a:t>
            </a:r>
          </a:p>
        </p:txBody>
      </p:sp>
      <p:pic>
        <p:nvPicPr>
          <p:cNvPr id="12" name="Image 12" descr="signe-reserve2.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4138613" y="6381750"/>
            <a:ext cx="938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Image 13" descr="trame_code.png"/>
          <p:cNvPicPr>
            <a:picLocks noChangeAspect="1"/>
          </p:cNvPicPr>
          <p:nvPr/>
        </p:nvPicPr>
        <p:blipFill>
          <a:blip r:embed="rId5" cstate="email">
            <a:alphaModFix amt="83000"/>
            <a:extLst>
              <a:ext uri="{28A0092B-C50C-407E-A947-70E740481C1C}">
                <a14:useLocalDpi xmlns:a14="http://schemas.microsoft.com/office/drawing/2010/main"/>
              </a:ext>
            </a:extLst>
          </a:blip>
          <a:srcRect/>
          <a:stretch>
            <a:fillRect/>
          </a:stretch>
        </p:blipFill>
        <p:spPr bwMode="auto">
          <a:xfrm>
            <a:off x="7502525" y="6313488"/>
            <a:ext cx="2447925" cy="525462"/>
          </a:xfrm>
          <a:prstGeom prst="rect">
            <a:avLst/>
          </a:prstGeom>
          <a:noFill/>
          <a:ln>
            <a:noFill/>
          </a:ln>
          <a:extLst>
            <a:ext uri="{909E8E84-426E-40dd-AFC4-6F175D3DCCD1}">
              <a14:hiddenFill xmlns:a14="http://schemas.microsoft.com/office/drawing/2010/main">
                <a:solidFill>
                  <a:srgbClr val="FFFFFF">
                    <a:alpha val="83136"/>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Espace réservé du texte 3"/>
          <p:cNvSpPr>
            <a:spLocks noGrp="1"/>
          </p:cNvSpPr>
          <p:nvPr>
            <p:ph type="body" sz="half" idx="2"/>
          </p:nvPr>
        </p:nvSpPr>
        <p:spPr>
          <a:xfrm>
            <a:off x="990600" y="5410200"/>
            <a:ext cx="3008313" cy="539080"/>
          </a:xfrm>
          <a:solidFill>
            <a:schemeClr val="bg1">
              <a:alpha val="0"/>
            </a:schemeClr>
          </a:solidFill>
          <a:ln w="0" cap="flat" cmpd="sng" algn="ctr">
            <a:solidFill>
              <a:schemeClr val="bg1"/>
            </a:solidFill>
            <a:prstDash val="solid"/>
            <a:miter lim="800000"/>
            <a:headEnd type="none" w="med" len="med"/>
            <a:tailEnd type="none" w="med" len="med"/>
          </a:ln>
        </p:spPr>
        <p:txBody>
          <a:bodyPr/>
          <a:lstStyle>
            <a:lvl1pPr marL="0" marR="0" indent="0" algn="l" defTabSz="914400" rtl="0" eaLnBrk="1" fontAlgn="base" latinLnBrk="0" hangingPunct="1">
              <a:lnSpc>
                <a:spcPct val="100000"/>
              </a:lnSpc>
              <a:spcBef>
                <a:spcPct val="20000"/>
              </a:spcBef>
              <a:spcAft>
                <a:spcPct val="0"/>
              </a:spcAft>
              <a:buClr>
                <a:srgbClr val="002D60"/>
              </a:buClr>
              <a:buSzPct val="100000"/>
              <a:buFontTx/>
              <a:buNone/>
              <a:tabLst/>
              <a:defRPr sz="11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21" name="Rectangle 9"/>
          <p:cNvSpPr>
            <a:spLocks noGrp="1" noChangeArrowheads="1"/>
          </p:cNvSpPr>
          <p:nvPr>
            <p:ph type="title"/>
          </p:nvPr>
        </p:nvSpPr>
        <p:spPr bwMode="auto">
          <a:xfrm>
            <a:off x="899592" y="2103512"/>
            <a:ext cx="7344816" cy="533400"/>
          </a:xfrm>
          <a:prstGeom prst="rect">
            <a:avLst/>
          </a:prstGeom>
          <a:noFill/>
          <a:ln w="9525">
            <a:noFill/>
            <a:miter lim="800000"/>
            <a:headEnd/>
            <a:tailEnd/>
          </a:ln>
        </p:spPr>
        <p:txBody>
          <a:bodyPr/>
          <a:lstStyle>
            <a:lvl1pPr algn="l">
              <a:defRPr sz="2800">
                <a:solidFill>
                  <a:schemeClr val="accent6"/>
                </a:solidFill>
              </a:defRPr>
            </a:lvl1pPr>
          </a:lstStyle>
          <a:p>
            <a:pPr lvl="0"/>
            <a:r>
              <a:rPr lang="fr-FR" smtClean="0"/>
              <a:t>Modifiez le style du titre</a:t>
            </a:r>
            <a:endParaRPr lang="fr-FR" dirty="0" smtClean="0"/>
          </a:p>
        </p:txBody>
      </p:sp>
      <p:sp>
        <p:nvSpPr>
          <p:cNvPr id="14" name="Espace réservé du texte 13"/>
          <p:cNvSpPr>
            <a:spLocks noGrp="1"/>
          </p:cNvSpPr>
          <p:nvPr>
            <p:ph type="body" sz="quarter" idx="12"/>
          </p:nvPr>
        </p:nvSpPr>
        <p:spPr>
          <a:xfrm>
            <a:off x="3347864" y="3212207"/>
            <a:ext cx="4896544" cy="504825"/>
          </a:xfrm>
        </p:spPr>
        <p:txBody>
          <a:bodyPr/>
          <a:lstStyle>
            <a:lvl1pPr marL="0" indent="0" algn="r">
              <a:buFontTx/>
              <a:buNone/>
              <a:defRPr sz="2000">
                <a:solidFill>
                  <a:schemeClr val="bg2">
                    <a:lumMod val="50000"/>
                  </a:schemeClr>
                </a:solidFill>
              </a:defRPr>
            </a:lvl1pPr>
          </a:lstStyle>
          <a:p>
            <a:pPr lvl="0"/>
            <a:r>
              <a:rPr lang="fr-FR" smtClean="0"/>
              <a:t>Modifiez les styles du texte du masque</a:t>
            </a:r>
          </a:p>
          <a:p>
            <a:pPr lvl="1"/>
            <a:r>
              <a:rPr lang="fr-FR" smtClean="0"/>
              <a:t>Deuxième niveau</a:t>
            </a:r>
          </a:p>
        </p:txBody>
      </p:sp>
      <p:sp>
        <p:nvSpPr>
          <p:cNvPr id="19" name="Espace réservé du texte 18"/>
          <p:cNvSpPr>
            <a:spLocks noGrp="1"/>
          </p:cNvSpPr>
          <p:nvPr>
            <p:ph type="body" sz="quarter" idx="13"/>
          </p:nvPr>
        </p:nvSpPr>
        <p:spPr>
          <a:xfrm>
            <a:off x="3347864" y="4005883"/>
            <a:ext cx="4896544" cy="503237"/>
          </a:xfrm>
        </p:spPr>
        <p:txBody>
          <a:bodyPr/>
          <a:lstStyle>
            <a:lvl1pPr marL="0" indent="0" algn="r">
              <a:buFontTx/>
              <a:buNone/>
              <a:defRPr sz="1600">
                <a:solidFill>
                  <a:srgbClr val="00A2D9"/>
                </a:solidFill>
              </a:defRPr>
            </a:lvl1pPr>
          </a:lstStyle>
          <a:p>
            <a:pPr lvl="0"/>
            <a:r>
              <a:rPr lang="fr-FR" smtClean="0"/>
              <a:t>Modifiez les styles du texte du masque</a:t>
            </a:r>
          </a:p>
        </p:txBody>
      </p:sp>
    </p:spTree>
    <p:extLst>
      <p:ext uri="{BB962C8B-B14F-4D97-AF65-F5344CB8AC3E}">
        <p14:creationId xmlns:p14="http://schemas.microsoft.com/office/powerpoint/2010/main" val="977270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x-none" smtClean="0"/>
              <a:t>Cliquez et modifiez le titre</a:t>
            </a:r>
            <a:endParaRPr lang="fr-FR"/>
          </a:p>
        </p:txBody>
      </p:sp>
      <p:sp>
        <p:nvSpPr>
          <p:cNvPr id="3" name="Espace réservé du contenu 2"/>
          <p:cNvSpPr>
            <a:spLocks noGrp="1"/>
          </p:cNvSpPr>
          <p:nvPr>
            <p:ph idx="1"/>
          </p:nvPr>
        </p:nvSpPr>
        <p:spPr/>
        <p:txBody>
          <a:bodyPr/>
          <a:lstStyle/>
          <a:p>
            <a:pPr lvl="0"/>
            <a:r>
              <a:rPr lang="x-none" smtClean="0"/>
              <a:t>Cliquez pour modifier les styles du texte du masque</a:t>
            </a:r>
          </a:p>
          <a:p>
            <a:pPr lvl="1"/>
            <a:r>
              <a:rPr lang="x-none" smtClean="0"/>
              <a:t>Deuxième niveau</a:t>
            </a:r>
          </a:p>
          <a:p>
            <a:pPr lvl="2"/>
            <a:r>
              <a:rPr lang="x-none" smtClean="0"/>
              <a:t>Troisième niveau</a:t>
            </a:r>
          </a:p>
          <a:p>
            <a:pPr lvl="3"/>
            <a:r>
              <a:rPr lang="x-none" smtClean="0"/>
              <a:t>Quatrième niveau</a:t>
            </a:r>
          </a:p>
          <a:p>
            <a:pPr lvl="4"/>
            <a:r>
              <a:rPr lang="x-none" smtClean="0"/>
              <a:t>Cinquième niveau</a:t>
            </a:r>
            <a:endParaRPr lang="fr-FR"/>
          </a:p>
        </p:txBody>
      </p:sp>
      <p:sp>
        <p:nvSpPr>
          <p:cNvPr id="4" name="Espace réservé de la date 3"/>
          <p:cNvSpPr>
            <a:spLocks noGrp="1"/>
          </p:cNvSpPr>
          <p:nvPr>
            <p:ph type="dt" sz="half" idx="10"/>
          </p:nvPr>
        </p:nvSpPr>
        <p:spPr/>
        <p:txBody>
          <a:bodyPr/>
          <a:lstStyle/>
          <a:p>
            <a:fld id="{938DCB17-F1D9-9D47-8016-ABBED3E46E5C}" type="datetimeFigureOut">
              <a:rPr lang="fr-FR" smtClean="0"/>
              <a:t>06/06/17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5BB6E1A-76E2-CF45-8CB3-1F7DE0C3B97C}" type="slidenum">
              <a:rPr lang="fr-FR" smtClean="0"/>
              <a:t>‹#›</a:t>
            </a:fld>
            <a:endParaRPr lang="fr-FR"/>
          </a:p>
        </p:txBody>
      </p:sp>
    </p:spTree>
    <p:extLst>
      <p:ext uri="{BB962C8B-B14F-4D97-AF65-F5344CB8AC3E}">
        <p14:creationId xmlns:p14="http://schemas.microsoft.com/office/powerpoint/2010/main" val="18721155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_Titre et contenu3">
    <p:spTree>
      <p:nvGrpSpPr>
        <p:cNvPr id="1" name=""/>
        <p:cNvGrpSpPr/>
        <p:nvPr/>
      </p:nvGrpSpPr>
      <p:grpSpPr>
        <a:xfrm>
          <a:off x="0" y="0"/>
          <a:ext cx="0" cy="0"/>
          <a:chOff x="0" y="0"/>
          <a:chExt cx="0" cy="0"/>
        </a:xfrm>
      </p:grpSpPr>
      <p:sp>
        <p:nvSpPr>
          <p:cNvPr id="2" name="Titre 1"/>
          <p:cNvSpPr>
            <a:spLocks noGrp="1"/>
          </p:cNvSpPr>
          <p:nvPr>
            <p:ph type="title"/>
          </p:nvPr>
        </p:nvSpPr>
        <p:spPr>
          <a:xfrm>
            <a:off x="971600" y="44623"/>
            <a:ext cx="7918718" cy="550151"/>
          </a:xfrm>
        </p:spPr>
        <p:txBody>
          <a:bodyPr/>
          <a:lstStyle>
            <a:lvl1pPr>
              <a:defRPr sz="2400"/>
            </a:lvl1pPr>
          </a:lstStyle>
          <a:p>
            <a:r>
              <a:rPr lang="fr-FR" smtClean="0"/>
              <a:t>Modifiez le style du titre</a:t>
            </a:r>
            <a:endParaRPr lang="fr-FR" dirty="0"/>
          </a:p>
        </p:txBody>
      </p:sp>
      <p:sp>
        <p:nvSpPr>
          <p:cNvPr id="3" name="Espace réservé du contenu 2"/>
          <p:cNvSpPr>
            <a:spLocks noGrp="1"/>
          </p:cNvSpPr>
          <p:nvPr>
            <p:ph idx="1"/>
          </p:nvPr>
        </p:nvSpPr>
        <p:spPr>
          <a:xfrm>
            <a:off x="381000" y="980728"/>
            <a:ext cx="8382000" cy="1584176"/>
          </a:xfrm>
        </p:spPr>
        <p:txBody>
          <a:bodyPr/>
          <a:lstStyle>
            <a:lvl1pPr marL="0" indent="0">
              <a:buFont typeface="Arial"/>
              <a:buNone/>
              <a:defRPr sz="2000"/>
            </a:lvl1pPr>
          </a:lstStyle>
          <a:p>
            <a:pPr lvl="0"/>
            <a:r>
              <a:rPr lang="fr-FR" smtClean="0"/>
              <a:t>Modifiez les styles du texte du masque</a:t>
            </a:r>
          </a:p>
        </p:txBody>
      </p:sp>
      <p:sp>
        <p:nvSpPr>
          <p:cNvPr id="4" name="Espace réservé du texte 2"/>
          <p:cNvSpPr>
            <a:spLocks noGrp="1"/>
          </p:cNvSpPr>
          <p:nvPr>
            <p:ph type="body" idx="10"/>
          </p:nvPr>
        </p:nvSpPr>
        <p:spPr>
          <a:xfrm>
            <a:off x="381000" y="2780928"/>
            <a:ext cx="4118991" cy="190872"/>
          </a:xfrm>
          <a:solidFill>
            <a:srgbClr val="00A2D8"/>
          </a:solidFill>
        </p:spPr>
        <p:txBody>
          <a:bodyPr anchor="ctr"/>
          <a:lstStyle>
            <a:lvl1pPr marL="0" indent="0">
              <a:buNone/>
              <a:defRPr sz="1000" b="0" cap="all">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2"/>
          <p:cNvSpPr>
            <a:spLocks noGrp="1"/>
          </p:cNvSpPr>
          <p:nvPr>
            <p:ph sz="half" idx="26"/>
          </p:nvPr>
        </p:nvSpPr>
        <p:spPr>
          <a:xfrm>
            <a:off x="381000" y="2971800"/>
            <a:ext cx="4106642" cy="1182280"/>
          </a:xfrm>
          <a:solidFill>
            <a:srgbClr val="FFFFFF"/>
          </a:solidFill>
          <a:ln w="12700" cmpd="sng">
            <a:noFill/>
          </a:ln>
        </p:spPr>
        <p:txBody>
          <a:bodyPr lIns="648000"/>
          <a:lstStyle>
            <a:lvl1pPr marL="0" indent="0">
              <a:buFontTx/>
              <a:buNone/>
              <a:defRPr sz="1200"/>
            </a:lvl1pPr>
            <a:lvl2pPr>
              <a:buFontTx/>
              <a:buNone/>
              <a:defRPr sz="11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p:txBody>
      </p:sp>
      <p:sp>
        <p:nvSpPr>
          <p:cNvPr id="22" name="Espace réservé du texte 2"/>
          <p:cNvSpPr>
            <a:spLocks noGrp="1"/>
          </p:cNvSpPr>
          <p:nvPr>
            <p:ph type="body" idx="34"/>
          </p:nvPr>
        </p:nvSpPr>
        <p:spPr>
          <a:xfrm>
            <a:off x="381000" y="4368728"/>
            <a:ext cx="4126911" cy="203271"/>
          </a:xfrm>
          <a:solidFill>
            <a:srgbClr val="00A2D8"/>
          </a:solidFill>
        </p:spPr>
        <p:txBody>
          <a:bodyPr anchor="ctr"/>
          <a:lstStyle>
            <a:lvl1pPr marL="0" indent="0">
              <a:buNone/>
              <a:defRPr sz="1000" b="0" cap="all">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24" name="Espace réservé du contenu 2"/>
          <p:cNvSpPr>
            <a:spLocks noGrp="1"/>
          </p:cNvSpPr>
          <p:nvPr>
            <p:ph sz="half" idx="35"/>
          </p:nvPr>
        </p:nvSpPr>
        <p:spPr>
          <a:xfrm>
            <a:off x="381000" y="4572000"/>
            <a:ext cx="4114562" cy="1169881"/>
          </a:xfrm>
          <a:solidFill>
            <a:srgbClr val="FFFFFF"/>
          </a:solidFill>
          <a:ln w="12700" cmpd="sng">
            <a:noFill/>
          </a:ln>
        </p:spPr>
        <p:txBody>
          <a:bodyPr lIns="648000"/>
          <a:lstStyle>
            <a:lvl1pPr marL="0" indent="0">
              <a:buFontTx/>
              <a:buNone/>
              <a:defRPr sz="1200"/>
            </a:lvl1pPr>
            <a:lvl2pPr>
              <a:buFontTx/>
              <a:buNone/>
              <a:defRPr sz="12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p:txBody>
      </p:sp>
      <p:sp>
        <p:nvSpPr>
          <p:cNvPr id="12" name="Espace réservé du texte 2"/>
          <p:cNvSpPr>
            <a:spLocks noGrp="1"/>
          </p:cNvSpPr>
          <p:nvPr>
            <p:ph type="body" idx="36"/>
          </p:nvPr>
        </p:nvSpPr>
        <p:spPr>
          <a:xfrm>
            <a:off x="4648200" y="2780928"/>
            <a:ext cx="4118991" cy="190872"/>
          </a:xfrm>
          <a:solidFill>
            <a:srgbClr val="00A2D8"/>
          </a:solidFill>
        </p:spPr>
        <p:txBody>
          <a:bodyPr anchor="ctr"/>
          <a:lstStyle>
            <a:lvl1pPr marL="0" indent="0">
              <a:buNone/>
              <a:defRPr sz="1000" b="0" cap="all">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13" name="Espace réservé du contenu 2"/>
          <p:cNvSpPr>
            <a:spLocks noGrp="1"/>
          </p:cNvSpPr>
          <p:nvPr>
            <p:ph sz="half" idx="37"/>
          </p:nvPr>
        </p:nvSpPr>
        <p:spPr>
          <a:xfrm>
            <a:off x="4648200" y="2971800"/>
            <a:ext cx="4106642" cy="1182280"/>
          </a:xfrm>
          <a:solidFill>
            <a:srgbClr val="FFFFFF"/>
          </a:solidFill>
          <a:ln w="12700" cmpd="sng">
            <a:noFill/>
          </a:ln>
        </p:spPr>
        <p:txBody>
          <a:bodyPr lIns="648000"/>
          <a:lstStyle>
            <a:lvl1pPr marL="0" indent="12700">
              <a:buFontTx/>
              <a:buNone/>
              <a:defRPr sz="1200"/>
            </a:lvl1pPr>
            <a:lvl2pPr>
              <a:buFontTx/>
              <a:buNone/>
              <a:defRPr sz="12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p:txBody>
      </p:sp>
      <p:sp>
        <p:nvSpPr>
          <p:cNvPr id="14" name="Espace réservé du texte 2"/>
          <p:cNvSpPr>
            <a:spLocks noGrp="1"/>
          </p:cNvSpPr>
          <p:nvPr>
            <p:ph type="body" idx="38"/>
          </p:nvPr>
        </p:nvSpPr>
        <p:spPr>
          <a:xfrm>
            <a:off x="4648200" y="4368728"/>
            <a:ext cx="4126911" cy="203271"/>
          </a:xfrm>
          <a:solidFill>
            <a:srgbClr val="00A2D8"/>
          </a:solidFill>
        </p:spPr>
        <p:txBody>
          <a:bodyPr anchor="ctr"/>
          <a:lstStyle>
            <a:lvl1pPr marL="0" indent="0">
              <a:buNone/>
              <a:defRPr sz="1000" b="0" cap="all">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16" name="Espace réservé du contenu 2"/>
          <p:cNvSpPr>
            <a:spLocks noGrp="1"/>
          </p:cNvSpPr>
          <p:nvPr>
            <p:ph sz="half" idx="39"/>
          </p:nvPr>
        </p:nvSpPr>
        <p:spPr>
          <a:xfrm>
            <a:off x="4648200" y="4572000"/>
            <a:ext cx="4114562" cy="1169881"/>
          </a:xfrm>
          <a:solidFill>
            <a:srgbClr val="FFFFFF"/>
          </a:solidFill>
          <a:ln w="12700" cmpd="sng">
            <a:noFill/>
          </a:ln>
        </p:spPr>
        <p:txBody>
          <a:bodyPr lIns="648000"/>
          <a:lstStyle>
            <a:lvl1pPr marL="0" indent="12700">
              <a:buFontTx/>
              <a:buNone/>
              <a:defRPr sz="1200"/>
            </a:lvl1pPr>
            <a:lvl2pPr>
              <a:buFontTx/>
              <a:buNone/>
              <a:defRPr sz="11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p:txBody>
      </p:sp>
    </p:spTree>
    <p:extLst>
      <p:ext uri="{BB962C8B-B14F-4D97-AF65-F5344CB8AC3E}">
        <p14:creationId xmlns:p14="http://schemas.microsoft.com/office/powerpoint/2010/main" val="40980943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n_Comparaison">
    <p:spTree>
      <p:nvGrpSpPr>
        <p:cNvPr id="1" name=""/>
        <p:cNvGrpSpPr/>
        <p:nvPr/>
      </p:nvGrpSpPr>
      <p:grpSpPr>
        <a:xfrm>
          <a:off x="0" y="0"/>
          <a:ext cx="0" cy="0"/>
          <a:chOff x="0" y="0"/>
          <a:chExt cx="0" cy="0"/>
        </a:xfrm>
      </p:grpSpPr>
      <p:sp>
        <p:nvSpPr>
          <p:cNvPr id="8" name="Espace réservé du contenu 2"/>
          <p:cNvSpPr>
            <a:spLocks noGrp="1"/>
          </p:cNvSpPr>
          <p:nvPr>
            <p:ph idx="10"/>
          </p:nvPr>
        </p:nvSpPr>
        <p:spPr>
          <a:xfrm>
            <a:off x="304800" y="980728"/>
            <a:ext cx="8578972" cy="1584176"/>
          </a:xfrm>
        </p:spPr>
        <p:txBody>
          <a:bodyPr/>
          <a:lstStyle>
            <a:lvl1pPr marL="0" indent="0">
              <a:buFont typeface="Arial"/>
              <a:buNone/>
              <a:defRPr/>
            </a:lvl1pPr>
          </a:lstStyle>
          <a:p>
            <a:pPr lvl="0"/>
            <a:r>
              <a:rPr lang="fr-FR" smtClean="0"/>
              <a:t>Modifiez les styles du texte du masque</a:t>
            </a:r>
          </a:p>
        </p:txBody>
      </p:sp>
      <p:sp>
        <p:nvSpPr>
          <p:cNvPr id="10" name="Espace réservé du texte 2"/>
          <p:cNvSpPr>
            <a:spLocks noGrp="1"/>
          </p:cNvSpPr>
          <p:nvPr>
            <p:ph type="body" idx="11"/>
          </p:nvPr>
        </p:nvSpPr>
        <p:spPr>
          <a:xfrm>
            <a:off x="304800" y="2780928"/>
            <a:ext cx="4027001" cy="194054"/>
          </a:xfrm>
          <a:solidFill>
            <a:srgbClr val="00A2D8"/>
          </a:solidFill>
        </p:spPr>
        <p:txBody>
          <a:bodyPr anchor="ctr"/>
          <a:lstStyle>
            <a:lvl1pPr marL="0" indent="0">
              <a:buNone/>
              <a:defRPr sz="1000" b="0" cap="all">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11" name="Espace réservé du contenu 2"/>
          <p:cNvSpPr>
            <a:spLocks noGrp="1"/>
          </p:cNvSpPr>
          <p:nvPr>
            <p:ph sz="half" idx="26"/>
          </p:nvPr>
        </p:nvSpPr>
        <p:spPr>
          <a:xfrm>
            <a:off x="304800" y="2971800"/>
            <a:ext cx="4014652" cy="1363152"/>
          </a:xfrm>
          <a:solidFill>
            <a:srgbClr val="FFFFFF"/>
          </a:solidFill>
          <a:ln w="12700" cap="flat" cmpd="sng" algn="ctr">
            <a:noFill/>
            <a:prstDash val="solid"/>
            <a:miter lim="800000"/>
            <a:headEnd type="none" w="med" len="med"/>
            <a:tailEnd type="none" w="med" len="med"/>
          </a:ln>
        </p:spPr>
        <p:txBody>
          <a:bodyPr lIns="648000"/>
          <a:lstStyle>
            <a:lvl1pPr marL="0" indent="0">
              <a:buFontTx/>
              <a:buNone/>
              <a:defRPr sz="1200"/>
            </a:lvl1pPr>
            <a:lvl2pPr>
              <a:defRPr sz="11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p:txBody>
      </p:sp>
      <p:sp>
        <p:nvSpPr>
          <p:cNvPr id="12" name="Espace réservé du texte 2"/>
          <p:cNvSpPr>
            <a:spLocks noGrp="1"/>
          </p:cNvSpPr>
          <p:nvPr>
            <p:ph type="body" idx="34"/>
          </p:nvPr>
        </p:nvSpPr>
        <p:spPr>
          <a:xfrm>
            <a:off x="304800" y="4576128"/>
            <a:ext cx="4034921" cy="194054"/>
          </a:xfrm>
          <a:solidFill>
            <a:srgbClr val="00A2D8"/>
          </a:solidFill>
        </p:spPr>
        <p:txBody>
          <a:bodyPr anchor="ctr"/>
          <a:lstStyle>
            <a:lvl1pPr marL="0" indent="0">
              <a:buNone/>
              <a:defRPr sz="1000" b="0" cap="all">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13" name="Espace réservé du contenu 2"/>
          <p:cNvSpPr>
            <a:spLocks noGrp="1"/>
          </p:cNvSpPr>
          <p:nvPr>
            <p:ph sz="half" idx="35"/>
          </p:nvPr>
        </p:nvSpPr>
        <p:spPr>
          <a:xfrm>
            <a:off x="304800" y="4765849"/>
            <a:ext cx="4022572" cy="1368152"/>
          </a:xfrm>
          <a:solidFill>
            <a:srgbClr val="FFFFFF"/>
          </a:solidFill>
          <a:ln w="12700" cap="flat" cmpd="sng" algn="ctr">
            <a:noFill/>
            <a:prstDash val="solid"/>
            <a:miter lim="800000"/>
            <a:headEnd type="none" w="med" len="med"/>
            <a:tailEnd type="none" w="med" len="med"/>
          </a:ln>
        </p:spPr>
        <p:txBody>
          <a:bodyPr lIns="648000"/>
          <a:lstStyle>
            <a:lvl1pPr marL="0" indent="0">
              <a:buFontTx/>
              <a:buNone/>
              <a:defRPr sz="1200"/>
            </a:lvl1pPr>
            <a:lvl2pPr marL="0">
              <a:defRPr sz="12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p:txBody>
      </p:sp>
      <p:sp>
        <p:nvSpPr>
          <p:cNvPr id="9" name="Rectangle 9"/>
          <p:cNvSpPr>
            <a:spLocks noGrp="1" noChangeArrowheads="1"/>
          </p:cNvSpPr>
          <p:nvPr>
            <p:ph type="title"/>
          </p:nvPr>
        </p:nvSpPr>
        <p:spPr bwMode="auto">
          <a:xfrm>
            <a:off x="971600" y="44623"/>
            <a:ext cx="7918718" cy="550151"/>
          </a:xfrm>
          <a:prstGeom prst="rect">
            <a:avLst/>
          </a:prstGeom>
          <a:noFill/>
          <a:ln w="9525">
            <a:noFill/>
            <a:miter lim="800000"/>
            <a:headEnd/>
            <a:tailEnd/>
          </a:ln>
        </p:spPr>
        <p:txBody>
          <a:bodyPr/>
          <a:lstStyle>
            <a:lvl1pPr>
              <a:defRPr sz="2400"/>
            </a:lvl1pPr>
          </a:lstStyle>
          <a:p>
            <a:pPr lvl="0"/>
            <a:r>
              <a:rPr lang="fr-FR" smtClean="0"/>
              <a:t>Modifiez le style du titre</a:t>
            </a:r>
            <a:endParaRPr lang="fr-FR" dirty="0" smtClean="0"/>
          </a:p>
        </p:txBody>
      </p:sp>
    </p:spTree>
    <p:extLst>
      <p:ext uri="{BB962C8B-B14F-4D97-AF65-F5344CB8AC3E}">
        <p14:creationId xmlns:p14="http://schemas.microsoft.com/office/powerpoint/2010/main" val="18045615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n_Comparaison1">
    <p:spTree>
      <p:nvGrpSpPr>
        <p:cNvPr id="1" name=""/>
        <p:cNvGrpSpPr/>
        <p:nvPr/>
      </p:nvGrpSpPr>
      <p:grpSpPr>
        <a:xfrm>
          <a:off x="0" y="0"/>
          <a:ext cx="0" cy="0"/>
          <a:chOff x="0" y="0"/>
          <a:chExt cx="0" cy="0"/>
        </a:xfrm>
      </p:grpSpPr>
      <p:sp>
        <p:nvSpPr>
          <p:cNvPr id="16" name="Rectangle 6"/>
          <p:cNvSpPr>
            <a:spLocks noChangeArrowheads="1"/>
          </p:cNvSpPr>
          <p:nvPr/>
        </p:nvSpPr>
        <p:spPr bwMode="auto">
          <a:xfrm>
            <a:off x="12700" y="12700"/>
            <a:ext cx="3119438" cy="608013"/>
          </a:xfrm>
          <a:prstGeom prst="rect">
            <a:avLst/>
          </a:prstGeom>
          <a:solidFill>
            <a:schemeClr val="bg1"/>
          </a:solidFill>
          <a:ln w="19050">
            <a:solidFill>
              <a:srgbClr val="E6E6E6"/>
            </a:solidFill>
            <a:round/>
            <a:headEnd/>
            <a:tailEnd/>
          </a:ln>
        </p:spPr>
        <p:txBody>
          <a:bodyPr/>
          <a:lstStyle/>
          <a:p>
            <a:pPr eaLnBrk="0" hangingPunct="0"/>
            <a:endParaRPr lang="fr-FR"/>
          </a:p>
        </p:txBody>
      </p:sp>
      <p:sp>
        <p:nvSpPr>
          <p:cNvPr id="10" name="Espace réservé du texte 2"/>
          <p:cNvSpPr>
            <a:spLocks noGrp="1"/>
          </p:cNvSpPr>
          <p:nvPr>
            <p:ph type="body" idx="11"/>
          </p:nvPr>
        </p:nvSpPr>
        <p:spPr>
          <a:xfrm>
            <a:off x="304800" y="764704"/>
            <a:ext cx="4027001" cy="194054"/>
          </a:xfrm>
          <a:solidFill>
            <a:srgbClr val="00A2D8"/>
          </a:solidFill>
        </p:spPr>
        <p:txBody>
          <a:bodyPr anchor="ctr"/>
          <a:lstStyle>
            <a:lvl1pPr marL="0" indent="0">
              <a:buNone/>
              <a:defRPr sz="1000" b="0" cap="all">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11" name="Espace réservé du contenu 2"/>
          <p:cNvSpPr>
            <a:spLocks noGrp="1"/>
          </p:cNvSpPr>
          <p:nvPr>
            <p:ph sz="half" idx="26"/>
          </p:nvPr>
        </p:nvSpPr>
        <p:spPr>
          <a:xfrm>
            <a:off x="316057" y="965787"/>
            <a:ext cx="4014652" cy="1095061"/>
          </a:xfrm>
          <a:solidFill>
            <a:srgbClr val="FFFFFF"/>
          </a:solidFill>
          <a:ln w="12700" cap="flat" cmpd="sng" algn="ctr">
            <a:noFill/>
            <a:prstDash val="solid"/>
            <a:miter lim="800000"/>
            <a:headEnd type="none" w="med" len="med"/>
            <a:tailEnd type="none" w="med" len="med"/>
          </a:ln>
        </p:spPr>
        <p:txBody>
          <a:bodyPr lIns="648000"/>
          <a:lstStyle>
            <a:lvl1pPr marL="0" indent="0">
              <a:buFontTx/>
              <a:buNone/>
              <a:defRPr sz="1200"/>
            </a:lvl1pPr>
            <a:lvl2pPr marL="0">
              <a:defRPr sz="11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p:txBody>
      </p:sp>
      <p:sp>
        <p:nvSpPr>
          <p:cNvPr id="12" name="Espace réservé du texte 2"/>
          <p:cNvSpPr>
            <a:spLocks noGrp="1"/>
          </p:cNvSpPr>
          <p:nvPr>
            <p:ph type="body" idx="34"/>
          </p:nvPr>
        </p:nvSpPr>
        <p:spPr>
          <a:xfrm>
            <a:off x="304800" y="4509119"/>
            <a:ext cx="4034921" cy="194054"/>
          </a:xfrm>
          <a:solidFill>
            <a:srgbClr val="00A2D8"/>
          </a:solidFill>
        </p:spPr>
        <p:txBody>
          <a:bodyPr anchor="ctr"/>
          <a:lstStyle>
            <a:lvl1pPr marL="0" indent="0">
              <a:buNone/>
              <a:defRPr sz="1000" b="0" cap="all">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13" name="Espace réservé du contenu 2"/>
          <p:cNvSpPr>
            <a:spLocks noGrp="1"/>
          </p:cNvSpPr>
          <p:nvPr>
            <p:ph sz="half" idx="35"/>
          </p:nvPr>
        </p:nvSpPr>
        <p:spPr>
          <a:xfrm>
            <a:off x="304800" y="4698840"/>
            <a:ext cx="4022572" cy="1106424"/>
          </a:xfrm>
          <a:solidFill>
            <a:srgbClr val="FFFFFF"/>
          </a:solidFill>
          <a:ln w="12700" cap="flat" cmpd="sng" algn="ctr">
            <a:noFill/>
            <a:prstDash val="solid"/>
            <a:miter lim="800000"/>
            <a:headEnd type="none" w="med" len="med"/>
            <a:tailEnd type="none" w="med" len="med"/>
          </a:ln>
        </p:spPr>
        <p:txBody>
          <a:bodyPr lIns="648000"/>
          <a:lstStyle>
            <a:lvl1pPr marL="0" indent="0">
              <a:buFontTx/>
              <a:buNone/>
              <a:defRPr sz="1200"/>
            </a:lvl1pPr>
            <a:lvl2pPr marL="0">
              <a:defRPr sz="12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p:txBody>
      </p:sp>
      <p:sp>
        <p:nvSpPr>
          <p:cNvPr id="14" name="Espace réservé du texte 2"/>
          <p:cNvSpPr>
            <a:spLocks noGrp="1"/>
          </p:cNvSpPr>
          <p:nvPr>
            <p:ph type="body" idx="36"/>
          </p:nvPr>
        </p:nvSpPr>
        <p:spPr>
          <a:xfrm>
            <a:off x="323528" y="2276872"/>
            <a:ext cx="4027001" cy="194054"/>
          </a:xfrm>
          <a:solidFill>
            <a:srgbClr val="00A2D8"/>
          </a:solidFill>
        </p:spPr>
        <p:txBody>
          <a:bodyPr anchor="ctr"/>
          <a:lstStyle>
            <a:lvl1pPr marL="0" indent="0">
              <a:buNone/>
              <a:defRPr sz="1000" b="0" cap="all">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15" name="Espace réservé du contenu 2"/>
          <p:cNvSpPr>
            <a:spLocks noGrp="1"/>
          </p:cNvSpPr>
          <p:nvPr>
            <p:ph sz="half" idx="37"/>
          </p:nvPr>
        </p:nvSpPr>
        <p:spPr>
          <a:xfrm>
            <a:off x="323528" y="2467744"/>
            <a:ext cx="4014652" cy="1872208"/>
          </a:xfrm>
          <a:solidFill>
            <a:srgbClr val="FFFFFF"/>
          </a:solidFill>
          <a:ln w="12700" cap="flat" cmpd="sng" algn="ctr">
            <a:noFill/>
            <a:prstDash val="solid"/>
            <a:miter lim="800000"/>
            <a:headEnd type="none" w="med" len="med"/>
            <a:tailEnd type="none" w="med" len="med"/>
          </a:ln>
        </p:spPr>
        <p:txBody>
          <a:bodyPr lIns="648000"/>
          <a:lstStyle>
            <a:lvl1pPr marL="0" indent="0">
              <a:buFontTx/>
              <a:buNone/>
              <a:defRPr sz="1200"/>
            </a:lvl1pPr>
            <a:lvl2pPr>
              <a:defRPr sz="11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p:txBody>
      </p:sp>
      <p:sp>
        <p:nvSpPr>
          <p:cNvPr id="18" name="Rectangle 9"/>
          <p:cNvSpPr>
            <a:spLocks noGrp="1" noChangeArrowheads="1"/>
          </p:cNvSpPr>
          <p:nvPr>
            <p:ph type="title"/>
          </p:nvPr>
        </p:nvSpPr>
        <p:spPr bwMode="auto">
          <a:xfrm>
            <a:off x="3203848" y="44623"/>
            <a:ext cx="5686470" cy="550151"/>
          </a:xfrm>
          <a:prstGeom prst="rect">
            <a:avLst/>
          </a:prstGeom>
          <a:noFill/>
          <a:ln w="9525">
            <a:noFill/>
            <a:miter lim="800000"/>
            <a:headEnd/>
            <a:tailEnd/>
          </a:ln>
        </p:spPr>
        <p:txBody>
          <a:bodyPr/>
          <a:lstStyle>
            <a:lvl1pPr>
              <a:defRPr sz="2400"/>
            </a:lvl1pPr>
          </a:lstStyle>
          <a:p>
            <a:pPr lvl="0"/>
            <a:r>
              <a:rPr lang="fr-FR" smtClean="0"/>
              <a:t>Modifiez le style du titre</a:t>
            </a:r>
            <a:endParaRPr lang="fr-FR" dirty="0" smtClean="0"/>
          </a:p>
        </p:txBody>
      </p:sp>
      <p:sp>
        <p:nvSpPr>
          <p:cNvPr id="19" name="Espace réservé du contenu 2"/>
          <p:cNvSpPr>
            <a:spLocks noGrp="1"/>
          </p:cNvSpPr>
          <p:nvPr>
            <p:ph idx="1"/>
          </p:nvPr>
        </p:nvSpPr>
        <p:spPr>
          <a:xfrm>
            <a:off x="1403648" y="188640"/>
            <a:ext cx="1656184" cy="288032"/>
          </a:xfrm>
        </p:spPr>
        <p:txBody>
          <a:bodyPr/>
          <a:lstStyle>
            <a:lvl1pPr marL="0" indent="0">
              <a:buFontTx/>
              <a:buNone/>
              <a:defRPr sz="1800"/>
            </a:lvl1pPr>
            <a:lvl5pPr>
              <a:defRPr sz="1000"/>
            </a:lvl5pPr>
          </a:lstStyle>
          <a:p>
            <a:pPr lvl="0"/>
            <a:r>
              <a:rPr lang="fr-FR" smtClean="0"/>
              <a:t>Modifiez les styles du texte du masque</a:t>
            </a:r>
          </a:p>
        </p:txBody>
      </p:sp>
      <p:sp>
        <p:nvSpPr>
          <p:cNvPr id="20" name="Espace réservé du contenu 3"/>
          <p:cNvSpPr>
            <a:spLocks noGrp="1"/>
          </p:cNvSpPr>
          <p:nvPr>
            <p:ph sz="half" idx="17"/>
          </p:nvPr>
        </p:nvSpPr>
        <p:spPr>
          <a:xfrm>
            <a:off x="304800" y="6002934"/>
            <a:ext cx="8587680" cy="306386"/>
          </a:xfrm>
          <a:solidFill>
            <a:srgbClr val="C9E2BB"/>
          </a:solidFill>
          <a:ln w="12700" cap="flat" cmpd="sng" algn="ctr">
            <a:solidFill>
              <a:schemeClr val="accent3">
                <a:lumMod val="40000"/>
                <a:lumOff val="60000"/>
              </a:schemeClr>
            </a:solidFill>
            <a:prstDash val="solid"/>
            <a:miter lim="800000"/>
            <a:headEnd type="none" w="med" len="med"/>
            <a:tailEnd type="none" w="med" len="med"/>
          </a:ln>
        </p:spPr>
        <p:txBody>
          <a:bodyPr/>
          <a:lstStyle>
            <a:lvl1pPr marL="0" indent="0">
              <a:buFont typeface="Arial"/>
              <a:buNone/>
              <a:defRPr sz="1200"/>
            </a:lvl1pPr>
            <a:lvl2pPr marL="457200" indent="0">
              <a:buFont typeface="Arial"/>
              <a:buNone/>
              <a:defRPr sz="1100"/>
            </a:lvl2pPr>
            <a:lvl3pPr marL="914400" indent="0">
              <a:buFont typeface="Arial"/>
              <a:buNone/>
              <a:defRPr sz="1000"/>
            </a:lvl3pPr>
            <a:lvl4pPr marL="1371600" indent="0">
              <a:buNone/>
              <a:defRPr sz="900"/>
            </a:lvl4pPr>
            <a:lvl5pPr>
              <a:defRPr sz="900"/>
            </a:lvl5pPr>
            <a:lvl6pPr>
              <a:defRPr sz="1600"/>
            </a:lvl6pPr>
            <a:lvl7pPr>
              <a:defRPr sz="1600"/>
            </a:lvl7pPr>
            <a:lvl8pPr>
              <a:defRPr sz="1600"/>
            </a:lvl8pPr>
            <a:lvl9pPr>
              <a:defRPr sz="1600"/>
            </a:lvl9pPr>
          </a:lstStyle>
          <a:p>
            <a:pPr lvl="0"/>
            <a:r>
              <a:rPr lang="fr-FR" smtClean="0"/>
              <a:t>Modifiez les styles du texte du masque</a:t>
            </a:r>
          </a:p>
        </p:txBody>
      </p:sp>
      <p:sp>
        <p:nvSpPr>
          <p:cNvPr id="21" name="Espace réservé pour une image  2"/>
          <p:cNvSpPr>
            <a:spLocks noGrp="1"/>
          </p:cNvSpPr>
          <p:nvPr>
            <p:ph type="pic" idx="38"/>
          </p:nvPr>
        </p:nvSpPr>
        <p:spPr>
          <a:xfrm>
            <a:off x="4572000" y="764703"/>
            <a:ext cx="4320480" cy="50405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fr-FR" noProof="0" smtClean="0"/>
              <a:t>Cliquez sur l'icône pour ajouter une image</a:t>
            </a:r>
            <a:endParaRPr lang="fr-FR" noProof="0" dirty="0" smtClean="0"/>
          </a:p>
        </p:txBody>
      </p:sp>
    </p:spTree>
    <p:extLst>
      <p:ext uri="{BB962C8B-B14F-4D97-AF65-F5344CB8AC3E}">
        <p14:creationId xmlns:p14="http://schemas.microsoft.com/office/powerpoint/2010/main" val="38620148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n_Comparaison2">
    <p:spTree>
      <p:nvGrpSpPr>
        <p:cNvPr id="1" name=""/>
        <p:cNvGrpSpPr/>
        <p:nvPr/>
      </p:nvGrpSpPr>
      <p:grpSpPr>
        <a:xfrm>
          <a:off x="0" y="0"/>
          <a:ext cx="0" cy="0"/>
          <a:chOff x="0" y="0"/>
          <a:chExt cx="0" cy="0"/>
        </a:xfrm>
      </p:grpSpPr>
      <p:sp>
        <p:nvSpPr>
          <p:cNvPr id="7" name="Espace réservé pour une image  2"/>
          <p:cNvSpPr>
            <a:spLocks noGrp="1"/>
          </p:cNvSpPr>
          <p:nvPr>
            <p:ph type="pic" idx="10"/>
          </p:nvPr>
        </p:nvSpPr>
        <p:spPr>
          <a:xfrm>
            <a:off x="4572000" y="720086"/>
            <a:ext cx="4572000" cy="55892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fr-FR" noProof="0" smtClean="0"/>
              <a:t>Cliquez sur l'icône pour ajouter une image</a:t>
            </a:r>
          </a:p>
        </p:txBody>
      </p:sp>
      <p:sp>
        <p:nvSpPr>
          <p:cNvPr id="8" name="Espace réservé du texte 2"/>
          <p:cNvSpPr>
            <a:spLocks noGrp="1"/>
          </p:cNvSpPr>
          <p:nvPr>
            <p:ph type="body" idx="11"/>
          </p:nvPr>
        </p:nvSpPr>
        <p:spPr>
          <a:xfrm>
            <a:off x="304800" y="1005443"/>
            <a:ext cx="3801600" cy="194400"/>
          </a:xfrm>
          <a:solidFill>
            <a:srgbClr val="00A2D8"/>
          </a:solidFill>
          <a:ln>
            <a:noFill/>
          </a:ln>
        </p:spPr>
        <p:txBody>
          <a:bodyPr anchor="ctr"/>
          <a:lstStyle>
            <a:lvl1pPr marL="0" indent="0">
              <a:buNone/>
              <a:defRPr sz="1000" b="0" cap="all">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5" name="Espace réservé du contenu 3"/>
          <p:cNvSpPr>
            <a:spLocks noGrp="1"/>
          </p:cNvSpPr>
          <p:nvPr>
            <p:ph sz="half" idx="12"/>
          </p:nvPr>
        </p:nvSpPr>
        <p:spPr>
          <a:xfrm>
            <a:off x="304800" y="1203291"/>
            <a:ext cx="3799050" cy="2618936"/>
          </a:xfrm>
          <a:solidFill>
            <a:srgbClr val="FFFFFF"/>
          </a:solidFill>
          <a:ln w="12700" cap="flat" cmpd="sng" algn="ctr">
            <a:noFill/>
            <a:prstDash val="solid"/>
            <a:miter lim="800000"/>
            <a:headEnd type="none" w="med" len="med"/>
            <a:tailEnd type="none" w="med" len="med"/>
          </a:ln>
        </p:spPr>
        <p:txBody>
          <a:bodyPr lIns="648000"/>
          <a:lstStyle>
            <a:lvl1pPr marL="0" indent="0">
              <a:buFontTx/>
              <a:buNone/>
              <a:defRPr sz="1200"/>
            </a:lvl1pPr>
            <a:lvl2pPr marL="457200" indent="0">
              <a:buFont typeface="Arial"/>
              <a:buNone/>
              <a:defRPr sz="1200"/>
            </a:lvl2pPr>
            <a:lvl3pPr>
              <a:defRPr sz="1000"/>
            </a:lvl3pPr>
            <a:lvl4pPr marL="1371600" indent="0">
              <a:buNone/>
              <a:defRPr sz="900"/>
            </a:lvl4pPr>
            <a:lvl5pPr>
              <a:defRPr sz="900"/>
            </a:lvl5pPr>
            <a:lvl6pPr>
              <a:defRPr sz="1600"/>
            </a:lvl6pPr>
            <a:lvl7pPr>
              <a:defRPr sz="1600"/>
            </a:lvl7pPr>
            <a:lvl8pPr>
              <a:defRPr sz="1600"/>
            </a:lvl8pPr>
            <a:lvl9pPr>
              <a:defRPr sz="1600"/>
            </a:lvl9pPr>
          </a:lstStyle>
          <a:p>
            <a:pPr lvl="0"/>
            <a:r>
              <a:rPr lang="fr-FR" smtClean="0"/>
              <a:t>Modifiez les styles du texte du masque</a:t>
            </a:r>
          </a:p>
        </p:txBody>
      </p:sp>
      <p:sp>
        <p:nvSpPr>
          <p:cNvPr id="9" name="Rectangle 9"/>
          <p:cNvSpPr>
            <a:spLocks noGrp="1" noChangeArrowheads="1"/>
          </p:cNvSpPr>
          <p:nvPr>
            <p:ph type="title"/>
          </p:nvPr>
        </p:nvSpPr>
        <p:spPr bwMode="auto">
          <a:xfrm>
            <a:off x="971600" y="44623"/>
            <a:ext cx="7918718" cy="550151"/>
          </a:xfrm>
          <a:prstGeom prst="rect">
            <a:avLst/>
          </a:prstGeom>
          <a:noFill/>
          <a:ln w="9525">
            <a:noFill/>
            <a:miter lim="800000"/>
            <a:headEnd/>
            <a:tailEnd/>
          </a:ln>
        </p:spPr>
        <p:txBody>
          <a:bodyPr/>
          <a:lstStyle>
            <a:lvl1pPr>
              <a:defRPr sz="2400"/>
            </a:lvl1pPr>
          </a:lstStyle>
          <a:p>
            <a:pPr lvl="0"/>
            <a:r>
              <a:rPr lang="fr-FR" smtClean="0"/>
              <a:t>Modifiez le style du titre</a:t>
            </a:r>
            <a:endParaRPr lang="fr-FR" dirty="0" smtClean="0"/>
          </a:p>
        </p:txBody>
      </p:sp>
    </p:spTree>
    <p:extLst>
      <p:ext uri="{BB962C8B-B14F-4D97-AF65-F5344CB8AC3E}">
        <p14:creationId xmlns:p14="http://schemas.microsoft.com/office/powerpoint/2010/main" val="12673286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_Disposition personnalisée">
    <p:spTree>
      <p:nvGrpSpPr>
        <p:cNvPr id="1" name=""/>
        <p:cNvGrpSpPr/>
        <p:nvPr/>
      </p:nvGrpSpPr>
      <p:grpSpPr>
        <a:xfrm>
          <a:off x="0" y="0"/>
          <a:ext cx="0" cy="0"/>
          <a:chOff x="0" y="0"/>
          <a:chExt cx="0" cy="0"/>
        </a:xfrm>
      </p:grpSpPr>
      <p:sp>
        <p:nvSpPr>
          <p:cNvPr id="6" name="Espace réservé pour une image  5"/>
          <p:cNvSpPr>
            <a:spLocks noGrp="1"/>
          </p:cNvSpPr>
          <p:nvPr>
            <p:ph type="pic" sz="quarter" idx="10"/>
          </p:nvPr>
        </p:nvSpPr>
        <p:spPr>
          <a:xfrm>
            <a:off x="323528" y="1021212"/>
            <a:ext cx="8568952" cy="5144091"/>
          </a:xfrm>
        </p:spPr>
        <p:txBody>
          <a:bodyPr/>
          <a:lstStyle/>
          <a:p>
            <a:pPr lvl="0"/>
            <a:r>
              <a:rPr lang="fr-FR" noProof="0" smtClean="0"/>
              <a:t>Cliquez sur l'icône pour ajouter une image</a:t>
            </a:r>
            <a:endParaRPr lang="fr-FR" noProof="0" dirty="0"/>
          </a:p>
        </p:txBody>
      </p:sp>
      <p:sp>
        <p:nvSpPr>
          <p:cNvPr id="4" name="Rectangle 9"/>
          <p:cNvSpPr>
            <a:spLocks noGrp="1" noChangeArrowheads="1"/>
          </p:cNvSpPr>
          <p:nvPr>
            <p:ph type="title"/>
          </p:nvPr>
        </p:nvSpPr>
        <p:spPr bwMode="auto">
          <a:xfrm>
            <a:off x="971600" y="44623"/>
            <a:ext cx="7918718" cy="550151"/>
          </a:xfrm>
          <a:prstGeom prst="rect">
            <a:avLst/>
          </a:prstGeom>
          <a:noFill/>
          <a:ln w="9525">
            <a:noFill/>
            <a:miter lim="800000"/>
            <a:headEnd/>
            <a:tailEnd/>
          </a:ln>
        </p:spPr>
        <p:txBody>
          <a:bodyPr/>
          <a:lstStyle>
            <a:lvl1pPr>
              <a:defRPr sz="2400"/>
            </a:lvl1pPr>
          </a:lstStyle>
          <a:p>
            <a:pPr lvl="0"/>
            <a:r>
              <a:rPr lang="fr-FR" smtClean="0"/>
              <a:t>Modifiez le style du titre</a:t>
            </a:r>
            <a:endParaRPr lang="fr-FR" dirty="0" smtClean="0"/>
          </a:p>
        </p:txBody>
      </p:sp>
    </p:spTree>
    <p:extLst>
      <p:ext uri="{BB962C8B-B14F-4D97-AF65-F5344CB8AC3E}">
        <p14:creationId xmlns:p14="http://schemas.microsoft.com/office/powerpoint/2010/main" val="14136739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_Comparaison3">
    <p:spTree>
      <p:nvGrpSpPr>
        <p:cNvPr id="1" name=""/>
        <p:cNvGrpSpPr/>
        <p:nvPr/>
      </p:nvGrpSpPr>
      <p:grpSpPr>
        <a:xfrm>
          <a:off x="0" y="0"/>
          <a:ext cx="0" cy="0"/>
          <a:chOff x="0" y="0"/>
          <a:chExt cx="0" cy="0"/>
        </a:xfrm>
      </p:grpSpPr>
      <p:sp>
        <p:nvSpPr>
          <p:cNvPr id="4" name="Espace réservé du contenu 3"/>
          <p:cNvSpPr>
            <a:spLocks noGrp="1"/>
          </p:cNvSpPr>
          <p:nvPr>
            <p:ph sz="half" idx="2"/>
          </p:nvPr>
        </p:nvSpPr>
        <p:spPr>
          <a:xfrm>
            <a:off x="304800" y="1112934"/>
            <a:ext cx="8571600" cy="1307954"/>
          </a:xfrm>
          <a:noFill/>
          <a:ln w="12700" cap="flat" cmpd="sng" algn="ctr">
            <a:solidFill>
              <a:srgbClr val="E6E6E6"/>
            </a:solidFill>
            <a:prstDash val="solid"/>
            <a:miter lim="800000"/>
            <a:headEnd type="none" w="med" len="med"/>
            <a:tailEnd type="none" w="med" len="med"/>
          </a:ln>
        </p:spPr>
        <p:txBody>
          <a:bodyPr lIns="648000"/>
          <a:lstStyle>
            <a:lvl1pPr marL="0" indent="0">
              <a:buFontTx/>
              <a:buNone/>
              <a:defRPr sz="1200" baseline="0"/>
            </a:lvl1pPr>
            <a:lvl2pPr marL="457200" indent="0">
              <a:buFont typeface="Arial"/>
              <a:buNone/>
              <a:defRPr sz="1200"/>
            </a:lvl2pPr>
            <a:lvl3pPr marL="914400" indent="0">
              <a:buFont typeface="Arial"/>
              <a:buNone/>
              <a:defRPr sz="1000"/>
            </a:lvl3pPr>
            <a:lvl4pPr marL="1371600" indent="0">
              <a:buNone/>
              <a:defRPr sz="900"/>
            </a:lvl4pPr>
            <a:lvl5pPr>
              <a:defRPr sz="900"/>
            </a:lvl5pPr>
            <a:lvl6pPr>
              <a:defRPr sz="1600"/>
            </a:lvl6pPr>
            <a:lvl7pPr>
              <a:defRPr sz="1600"/>
            </a:lvl7pPr>
            <a:lvl8pPr>
              <a:defRPr sz="1600"/>
            </a:lvl8pPr>
            <a:lvl9pPr>
              <a:defRPr sz="1600"/>
            </a:lvl9pPr>
          </a:lstStyle>
          <a:p>
            <a:pPr lvl="0"/>
            <a:r>
              <a:rPr lang="fr-FR" smtClean="0"/>
              <a:t>Modifiez les styles du texte du masque</a:t>
            </a:r>
          </a:p>
        </p:txBody>
      </p:sp>
      <p:sp>
        <p:nvSpPr>
          <p:cNvPr id="3" name="Espace réservé du texte 2"/>
          <p:cNvSpPr>
            <a:spLocks noGrp="1"/>
          </p:cNvSpPr>
          <p:nvPr>
            <p:ph type="body" idx="1"/>
          </p:nvPr>
        </p:nvSpPr>
        <p:spPr>
          <a:xfrm>
            <a:off x="304800" y="908720"/>
            <a:ext cx="4125600" cy="194400"/>
          </a:xfrm>
          <a:solidFill>
            <a:srgbClr val="00A2D8"/>
          </a:solidFill>
          <a:ln>
            <a:noFill/>
          </a:ln>
        </p:spPr>
        <p:txBody>
          <a:bodyPr anchor="ctr"/>
          <a:lstStyle>
            <a:lvl1pPr marL="0" indent="0">
              <a:buNone/>
              <a:defRPr sz="1000" b="0" cap="all">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9" name="Espace réservé du contenu 3"/>
          <p:cNvSpPr>
            <a:spLocks noGrp="1"/>
          </p:cNvSpPr>
          <p:nvPr>
            <p:ph sz="half" idx="10"/>
          </p:nvPr>
        </p:nvSpPr>
        <p:spPr>
          <a:xfrm>
            <a:off x="304800" y="2768716"/>
            <a:ext cx="5415526" cy="2100444"/>
          </a:xfrm>
          <a:solidFill>
            <a:srgbClr val="FFFFFF"/>
          </a:solidFill>
          <a:ln w="12700" cap="flat" cmpd="sng" algn="ctr">
            <a:solidFill>
              <a:srgbClr val="E6E6E6"/>
            </a:solidFill>
            <a:prstDash val="solid"/>
            <a:miter lim="800000"/>
            <a:headEnd type="none" w="med" len="med"/>
            <a:tailEnd type="none" w="med" len="med"/>
          </a:ln>
        </p:spPr>
        <p:txBody>
          <a:bodyPr lIns="648000"/>
          <a:lstStyle>
            <a:lvl1pPr marL="0" indent="0">
              <a:buFontTx/>
              <a:buNone/>
              <a:defRPr sz="1200"/>
            </a:lvl1pPr>
            <a:lvl2pPr marL="457200" indent="0">
              <a:buFont typeface="Arial"/>
              <a:buNone/>
              <a:defRPr sz="1200"/>
            </a:lvl2pPr>
            <a:lvl3pPr>
              <a:defRPr sz="1000"/>
            </a:lvl3pPr>
            <a:lvl4pPr marL="1371600" indent="0">
              <a:buNone/>
              <a:defRPr sz="900"/>
            </a:lvl4pPr>
            <a:lvl5pPr>
              <a:defRPr sz="900"/>
            </a:lvl5pPr>
            <a:lvl6pPr>
              <a:defRPr sz="1600"/>
            </a:lvl6pPr>
            <a:lvl7pPr>
              <a:defRPr sz="1600"/>
            </a:lvl7pPr>
            <a:lvl8pPr>
              <a:defRPr sz="1600"/>
            </a:lvl8pPr>
            <a:lvl9pPr>
              <a:defRPr sz="1600"/>
            </a:lvl9pPr>
          </a:lstStyle>
          <a:p>
            <a:pPr lvl="0"/>
            <a:r>
              <a:rPr lang="fr-FR" smtClean="0"/>
              <a:t>Modifiez les styles du texte du masque</a:t>
            </a:r>
          </a:p>
        </p:txBody>
      </p:sp>
      <p:sp>
        <p:nvSpPr>
          <p:cNvPr id="12" name="Espace réservé du texte 2"/>
          <p:cNvSpPr>
            <a:spLocks noGrp="1"/>
          </p:cNvSpPr>
          <p:nvPr>
            <p:ph type="body" idx="11"/>
          </p:nvPr>
        </p:nvSpPr>
        <p:spPr>
          <a:xfrm>
            <a:off x="304800" y="2564904"/>
            <a:ext cx="4125600" cy="194400"/>
          </a:xfrm>
          <a:solidFill>
            <a:srgbClr val="00A2D8"/>
          </a:solidFill>
        </p:spPr>
        <p:txBody>
          <a:bodyPr anchor="ctr"/>
          <a:lstStyle>
            <a:lvl1pPr marL="0" indent="0">
              <a:buNone/>
              <a:defRPr sz="1000" b="0" cap="all" baseline="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18" name="Espace réservé du contenu 3"/>
          <p:cNvSpPr>
            <a:spLocks noGrp="1"/>
          </p:cNvSpPr>
          <p:nvPr>
            <p:ph sz="half" idx="12"/>
          </p:nvPr>
        </p:nvSpPr>
        <p:spPr>
          <a:xfrm>
            <a:off x="304799" y="5215467"/>
            <a:ext cx="8573365" cy="948583"/>
          </a:xfrm>
          <a:solidFill>
            <a:srgbClr val="FFFFFF"/>
          </a:solidFill>
          <a:ln w="12700" cap="flat" cmpd="sng" algn="ctr">
            <a:solidFill>
              <a:srgbClr val="E6E6E6"/>
            </a:solidFill>
            <a:prstDash val="solid"/>
            <a:miter lim="800000"/>
            <a:headEnd type="none" w="med" len="med"/>
            <a:tailEnd type="none" w="med" len="med"/>
          </a:ln>
        </p:spPr>
        <p:txBody>
          <a:bodyPr lIns="648000"/>
          <a:lstStyle>
            <a:lvl1pPr marL="0" indent="0">
              <a:buFontTx/>
              <a:buNone/>
              <a:defRPr sz="1200"/>
            </a:lvl1pPr>
            <a:lvl2pPr marL="457200" indent="0">
              <a:buFont typeface="Arial"/>
              <a:buNone/>
              <a:defRPr sz="1200"/>
            </a:lvl2pPr>
            <a:lvl3pPr>
              <a:defRPr sz="1000"/>
            </a:lvl3pPr>
            <a:lvl4pPr marL="1371600" indent="0">
              <a:buNone/>
              <a:defRPr sz="900"/>
            </a:lvl4pPr>
            <a:lvl5pPr>
              <a:defRPr sz="900"/>
            </a:lvl5pPr>
            <a:lvl6pPr>
              <a:defRPr sz="1600"/>
            </a:lvl6pPr>
            <a:lvl7pPr>
              <a:defRPr sz="1600"/>
            </a:lvl7pPr>
            <a:lvl8pPr>
              <a:defRPr sz="1600"/>
            </a:lvl8pPr>
            <a:lvl9pPr>
              <a:defRPr sz="1600"/>
            </a:lvl9pPr>
          </a:lstStyle>
          <a:p>
            <a:pPr lvl="0"/>
            <a:r>
              <a:rPr lang="fr-FR" smtClean="0"/>
              <a:t>Modifiez les styles du texte du masque</a:t>
            </a:r>
          </a:p>
        </p:txBody>
      </p:sp>
      <p:sp>
        <p:nvSpPr>
          <p:cNvPr id="21" name="Espace réservé du texte 2"/>
          <p:cNvSpPr>
            <a:spLocks noGrp="1"/>
          </p:cNvSpPr>
          <p:nvPr>
            <p:ph type="body" idx="13"/>
          </p:nvPr>
        </p:nvSpPr>
        <p:spPr>
          <a:xfrm>
            <a:off x="304800" y="5005513"/>
            <a:ext cx="4125600" cy="194400"/>
          </a:xfrm>
          <a:solidFill>
            <a:srgbClr val="00A2D8"/>
          </a:solidFill>
        </p:spPr>
        <p:txBody>
          <a:bodyPr anchor="ctr"/>
          <a:lstStyle>
            <a:lvl1pPr marL="0" indent="0">
              <a:buNone/>
              <a:defRPr sz="1000" b="0" cap="all">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25" name="Espace réservé du texte 2"/>
          <p:cNvSpPr>
            <a:spLocks noGrp="1"/>
          </p:cNvSpPr>
          <p:nvPr>
            <p:ph type="body" idx="15"/>
          </p:nvPr>
        </p:nvSpPr>
        <p:spPr>
          <a:xfrm>
            <a:off x="5867400" y="2564904"/>
            <a:ext cx="3015179" cy="194400"/>
          </a:xfrm>
          <a:solidFill>
            <a:schemeClr val="accent1"/>
          </a:solidFill>
        </p:spPr>
        <p:txBody>
          <a:bodyPr anchor="ctr"/>
          <a:lstStyle>
            <a:lvl1pPr marL="0" indent="0">
              <a:buNone/>
              <a:defRPr sz="1000" b="0" cap="all" baseline="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26" name="Espace réservé du contenu 3"/>
          <p:cNvSpPr>
            <a:spLocks noGrp="1"/>
          </p:cNvSpPr>
          <p:nvPr>
            <p:ph sz="half" idx="16"/>
          </p:nvPr>
        </p:nvSpPr>
        <p:spPr>
          <a:xfrm>
            <a:off x="5871020" y="4114799"/>
            <a:ext cx="3016800" cy="725789"/>
          </a:xfrm>
          <a:solidFill>
            <a:srgbClr val="FFFFFF"/>
          </a:solidFill>
          <a:ln w="12700" cap="flat" cmpd="sng" algn="ctr">
            <a:solidFill>
              <a:srgbClr val="E6E6E6"/>
            </a:solidFill>
            <a:prstDash val="solid"/>
            <a:miter lim="800000"/>
            <a:headEnd type="none" w="med" len="med"/>
            <a:tailEnd type="none" w="med" len="med"/>
          </a:ln>
        </p:spPr>
        <p:txBody>
          <a:bodyPr lIns="648000" anchor="ctr"/>
          <a:lstStyle>
            <a:lvl1pPr marL="0" indent="0">
              <a:buFontTx/>
              <a:buNone/>
              <a:defRPr sz="1100"/>
            </a:lvl1pPr>
            <a:lvl2pPr marL="457200" indent="0">
              <a:buFont typeface="Arial"/>
              <a:buNone/>
              <a:defRPr sz="1200"/>
            </a:lvl2pPr>
            <a:lvl3pPr marL="914400" indent="0">
              <a:buNone/>
              <a:defRPr sz="1000"/>
            </a:lvl3pPr>
            <a:lvl4pPr marL="1371600" indent="0">
              <a:buNone/>
              <a:defRPr sz="900"/>
            </a:lvl4pPr>
            <a:lvl5pPr>
              <a:defRPr sz="900"/>
            </a:lvl5pPr>
            <a:lvl6pPr>
              <a:defRPr sz="1600"/>
            </a:lvl6pPr>
            <a:lvl7pPr>
              <a:defRPr sz="1600"/>
            </a:lvl7pPr>
            <a:lvl8pPr>
              <a:defRPr sz="1600"/>
            </a:lvl8pPr>
            <a:lvl9pPr>
              <a:defRPr sz="1600"/>
            </a:lvl9pPr>
          </a:lstStyle>
          <a:p>
            <a:pPr lvl="0"/>
            <a:r>
              <a:rPr lang="fr-FR" smtClean="0"/>
              <a:t>Modifiez les styles du texte du masque</a:t>
            </a:r>
          </a:p>
        </p:txBody>
      </p:sp>
      <p:sp>
        <p:nvSpPr>
          <p:cNvPr id="29" name="Espace réservé du texte 2"/>
          <p:cNvSpPr>
            <a:spLocks noGrp="1"/>
          </p:cNvSpPr>
          <p:nvPr>
            <p:ph type="body" idx="17"/>
          </p:nvPr>
        </p:nvSpPr>
        <p:spPr>
          <a:xfrm>
            <a:off x="5867399" y="3907143"/>
            <a:ext cx="3016800" cy="194400"/>
          </a:xfrm>
          <a:solidFill>
            <a:srgbClr val="78B755"/>
          </a:solidFill>
        </p:spPr>
        <p:txBody>
          <a:bodyPr anchor="ctr"/>
          <a:lstStyle>
            <a:lvl1pPr marL="0" indent="0">
              <a:buNone/>
              <a:defRPr sz="1000" b="0" cap="all" baseline="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13" name="Espace réservé du contenu 3"/>
          <p:cNvSpPr>
            <a:spLocks noGrp="1"/>
          </p:cNvSpPr>
          <p:nvPr>
            <p:ph sz="half" idx="18"/>
          </p:nvPr>
        </p:nvSpPr>
        <p:spPr>
          <a:xfrm>
            <a:off x="5868144" y="2769434"/>
            <a:ext cx="3016800" cy="961920"/>
          </a:xfrm>
          <a:solidFill>
            <a:srgbClr val="FFFFFF"/>
          </a:solidFill>
          <a:ln w="12700" cap="flat" cmpd="sng" algn="ctr">
            <a:solidFill>
              <a:srgbClr val="E6E6E6"/>
            </a:solidFill>
            <a:prstDash val="solid"/>
            <a:miter lim="800000"/>
            <a:headEnd type="none" w="med" len="med"/>
            <a:tailEnd type="none" w="med" len="med"/>
          </a:ln>
        </p:spPr>
        <p:txBody>
          <a:bodyPr lIns="648000" anchor="ctr"/>
          <a:lstStyle>
            <a:lvl1pPr marL="0" indent="0">
              <a:buFontTx/>
              <a:buNone/>
              <a:defRPr sz="1100"/>
            </a:lvl1pPr>
            <a:lvl2pPr marL="457200" indent="0">
              <a:buFont typeface="Arial"/>
              <a:buNone/>
              <a:defRPr sz="1200"/>
            </a:lvl2pPr>
            <a:lvl3pPr marL="914400" indent="0">
              <a:buNone/>
              <a:defRPr sz="1000"/>
            </a:lvl3pPr>
            <a:lvl4pPr marL="1371600" indent="0">
              <a:buNone/>
              <a:defRPr sz="900"/>
            </a:lvl4pPr>
            <a:lvl5pPr>
              <a:defRPr sz="900"/>
            </a:lvl5pPr>
            <a:lvl6pPr>
              <a:defRPr sz="1600"/>
            </a:lvl6pPr>
            <a:lvl7pPr>
              <a:defRPr sz="1600"/>
            </a:lvl7pPr>
            <a:lvl8pPr>
              <a:defRPr sz="1600"/>
            </a:lvl8pPr>
            <a:lvl9pPr>
              <a:defRPr sz="1600"/>
            </a:lvl9pPr>
          </a:lstStyle>
          <a:p>
            <a:pPr lvl="0"/>
            <a:r>
              <a:rPr lang="fr-FR" smtClean="0"/>
              <a:t>Modifiez les styles du texte du masque</a:t>
            </a:r>
          </a:p>
        </p:txBody>
      </p:sp>
      <p:sp>
        <p:nvSpPr>
          <p:cNvPr id="14" name="Rectangle 9"/>
          <p:cNvSpPr>
            <a:spLocks noGrp="1" noChangeArrowheads="1"/>
          </p:cNvSpPr>
          <p:nvPr>
            <p:ph type="title"/>
          </p:nvPr>
        </p:nvSpPr>
        <p:spPr bwMode="auto">
          <a:xfrm>
            <a:off x="971600" y="44624"/>
            <a:ext cx="7918718" cy="550151"/>
          </a:xfrm>
          <a:prstGeom prst="rect">
            <a:avLst/>
          </a:prstGeom>
          <a:noFill/>
          <a:ln w="9525">
            <a:noFill/>
            <a:miter lim="800000"/>
            <a:headEnd/>
            <a:tailEnd/>
          </a:ln>
        </p:spPr>
        <p:txBody>
          <a:bodyPr/>
          <a:lstStyle>
            <a:lvl1pPr>
              <a:defRPr sz="2400"/>
            </a:lvl1pPr>
          </a:lstStyle>
          <a:p>
            <a:pPr lvl="0"/>
            <a:r>
              <a:rPr lang="fr-FR" smtClean="0"/>
              <a:t>Modifiez le style du titre</a:t>
            </a:r>
            <a:endParaRPr lang="fr-FR" dirty="0" smtClean="0"/>
          </a:p>
        </p:txBody>
      </p:sp>
    </p:spTree>
    <p:extLst>
      <p:ext uri="{BB962C8B-B14F-4D97-AF65-F5344CB8AC3E}">
        <p14:creationId xmlns:p14="http://schemas.microsoft.com/office/powerpoint/2010/main" val="25966783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n_Comparaison4">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304800" y="980728"/>
            <a:ext cx="4125600" cy="197592"/>
          </a:xfrm>
          <a:solidFill>
            <a:srgbClr val="00A2D8"/>
          </a:solidFill>
          <a:ln>
            <a:noFill/>
          </a:ln>
        </p:spPr>
        <p:txBody>
          <a:bodyPr anchor="ctr"/>
          <a:lstStyle>
            <a:lvl1pPr marL="0" indent="0">
              <a:buNone/>
              <a:defRPr sz="1000" b="0" cap="all">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23" name="Espace réservé du contenu 3"/>
          <p:cNvSpPr>
            <a:spLocks noGrp="1"/>
          </p:cNvSpPr>
          <p:nvPr>
            <p:ph sz="half" idx="17"/>
          </p:nvPr>
        </p:nvSpPr>
        <p:spPr>
          <a:xfrm>
            <a:off x="304800" y="5949280"/>
            <a:ext cx="8515671" cy="266250"/>
          </a:xfrm>
          <a:solidFill>
            <a:schemeClr val="accent3">
              <a:lumMod val="40000"/>
              <a:lumOff val="60000"/>
            </a:schemeClr>
          </a:solidFill>
          <a:ln w="12700" cap="flat" cmpd="sng" algn="ctr">
            <a:solidFill>
              <a:srgbClr val="C9E2BB"/>
            </a:solidFill>
            <a:prstDash val="solid"/>
            <a:miter lim="800000"/>
            <a:headEnd type="none" w="med" len="med"/>
            <a:tailEnd type="none" w="med" len="med"/>
          </a:ln>
        </p:spPr>
        <p:txBody>
          <a:bodyPr/>
          <a:lstStyle>
            <a:lvl1pPr marL="0" indent="0">
              <a:buFont typeface="Arial"/>
              <a:buNone/>
              <a:defRPr sz="1200"/>
            </a:lvl1pPr>
            <a:lvl2pPr marL="457200" indent="0">
              <a:buFont typeface="Arial"/>
              <a:buNone/>
              <a:defRPr sz="1100"/>
            </a:lvl2pPr>
            <a:lvl3pPr marL="914400" indent="0">
              <a:buFont typeface="Arial"/>
              <a:buNone/>
              <a:defRPr sz="1000"/>
            </a:lvl3pPr>
            <a:lvl4pPr marL="1371600" indent="0">
              <a:buNone/>
              <a:defRPr sz="900"/>
            </a:lvl4pPr>
            <a:lvl5pPr>
              <a:defRPr sz="900"/>
            </a:lvl5pPr>
            <a:lvl6pPr>
              <a:defRPr sz="1600"/>
            </a:lvl6pPr>
            <a:lvl7pPr>
              <a:defRPr sz="1600"/>
            </a:lvl7pPr>
            <a:lvl8pPr>
              <a:defRPr sz="1600"/>
            </a:lvl8pPr>
            <a:lvl9pPr>
              <a:defRPr sz="1600"/>
            </a:lvl9pPr>
          </a:lstStyle>
          <a:p>
            <a:pPr lvl="0"/>
            <a:r>
              <a:rPr lang="fr-FR" smtClean="0"/>
              <a:t>Modifiez les styles du texte du masque</a:t>
            </a:r>
          </a:p>
        </p:txBody>
      </p:sp>
      <p:sp>
        <p:nvSpPr>
          <p:cNvPr id="42" name="Espace réservé du contenu 2"/>
          <p:cNvSpPr>
            <a:spLocks noGrp="1"/>
          </p:cNvSpPr>
          <p:nvPr>
            <p:ph sz="half" idx="26"/>
          </p:nvPr>
        </p:nvSpPr>
        <p:spPr>
          <a:xfrm>
            <a:off x="304800" y="1183802"/>
            <a:ext cx="4125600" cy="1021061"/>
          </a:xfrm>
          <a:solidFill>
            <a:srgbClr val="FFFFFF"/>
          </a:solidFill>
          <a:ln w="12700" cap="flat" cmpd="sng" algn="ctr">
            <a:solidFill>
              <a:srgbClr val="E6E6E6"/>
            </a:solidFill>
            <a:prstDash val="solid"/>
            <a:miter lim="800000"/>
            <a:headEnd type="none" w="med" len="med"/>
            <a:tailEnd type="none" w="med" len="med"/>
          </a:ln>
        </p:spPr>
        <p:txBody>
          <a:bodyPr lIns="648000"/>
          <a:lstStyle>
            <a:lvl1pPr marL="0" indent="0">
              <a:buFontTx/>
              <a:buNone/>
              <a:defRPr sz="1200"/>
            </a:lvl1pPr>
            <a:lvl2pPr>
              <a:defRPr sz="11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p:txBody>
      </p:sp>
      <p:sp>
        <p:nvSpPr>
          <p:cNvPr id="45" name="Espace réservé du contenu 2"/>
          <p:cNvSpPr>
            <a:spLocks noGrp="1"/>
          </p:cNvSpPr>
          <p:nvPr>
            <p:ph sz="half" idx="29"/>
          </p:nvPr>
        </p:nvSpPr>
        <p:spPr>
          <a:xfrm>
            <a:off x="4636075" y="981936"/>
            <a:ext cx="4184397" cy="1221884"/>
          </a:xfrm>
          <a:solidFill>
            <a:srgbClr val="FFFFFF"/>
          </a:solidFill>
          <a:ln w="12700" cap="flat" cmpd="sng" algn="ctr">
            <a:solidFill>
              <a:srgbClr val="C4F0FF"/>
            </a:solidFill>
            <a:prstDash val="solid"/>
            <a:miter lim="800000"/>
            <a:headEnd type="none" w="med" len="med"/>
            <a:tailEnd type="none" w="med" len="med"/>
          </a:ln>
        </p:spPr>
        <p:txBody>
          <a:bodyPr anchor="ctr"/>
          <a:lstStyle>
            <a:lvl1pPr marL="0" indent="0">
              <a:buFontTx/>
              <a:buNone/>
              <a:defRPr sz="1200"/>
            </a:lvl1pPr>
            <a:lvl2pPr marL="457200" indent="0">
              <a:buFontTx/>
              <a:buNone/>
              <a:defRPr sz="11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p:txBody>
      </p:sp>
      <p:sp>
        <p:nvSpPr>
          <p:cNvPr id="46" name="Espace réservé du contenu 2"/>
          <p:cNvSpPr>
            <a:spLocks noGrp="1"/>
          </p:cNvSpPr>
          <p:nvPr>
            <p:ph sz="half" idx="30"/>
          </p:nvPr>
        </p:nvSpPr>
        <p:spPr>
          <a:xfrm>
            <a:off x="4638354" y="2348880"/>
            <a:ext cx="4184397" cy="1133717"/>
          </a:xfrm>
          <a:solidFill>
            <a:srgbClr val="FFFFFF">
              <a:alpha val="50000"/>
            </a:srgbClr>
          </a:solidFill>
          <a:ln w="12700" cap="flat" cmpd="sng" algn="ctr">
            <a:solidFill>
              <a:srgbClr val="C4F0FF"/>
            </a:solidFill>
            <a:prstDash val="solid"/>
            <a:miter lim="800000"/>
            <a:headEnd type="none" w="med" len="med"/>
            <a:tailEnd type="none" w="med" len="med"/>
          </a:ln>
        </p:spPr>
        <p:txBody>
          <a:bodyPr anchor="ctr"/>
          <a:lstStyle>
            <a:lvl1pPr marL="0" indent="0">
              <a:buFontTx/>
              <a:buNone/>
              <a:defRPr sz="1200"/>
            </a:lvl1pPr>
            <a:lvl2pPr marL="457200" indent="0">
              <a:buFontTx/>
              <a:buNone/>
              <a:defRPr sz="11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p:txBody>
      </p:sp>
      <p:sp>
        <p:nvSpPr>
          <p:cNvPr id="47" name="Espace réservé du contenu 2"/>
          <p:cNvSpPr>
            <a:spLocks noGrp="1"/>
          </p:cNvSpPr>
          <p:nvPr>
            <p:ph sz="half" idx="31"/>
          </p:nvPr>
        </p:nvSpPr>
        <p:spPr>
          <a:xfrm>
            <a:off x="4644008" y="3573016"/>
            <a:ext cx="4184397" cy="1152081"/>
          </a:xfrm>
          <a:solidFill>
            <a:srgbClr val="FFFFFF">
              <a:alpha val="50000"/>
            </a:srgbClr>
          </a:solidFill>
          <a:ln w="12700" cap="flat" cmpd="sng" algn="ctr">
            <a:solidFill>
              <a:srgbClr val="C4F0FF"/>
            </a:solidFill>
            <a:prstDash val="solid"/>
            <a:miter lim="800000"/>
            <a:headEnd type="none" w="med" len="med"/>
            <a:tailEnd type="none" w="med" len="med"/>
          </a:ln>
        </p:spPr>
        <p:txBody>
          <a:bodyPr anchor="ctr"/>
          <a:lstStyle>
            <a:lvl1pPr marL="0" indent="0">
              <a:buFontTx/>
              <a:buNone/>
              <a:defRPr sz="1200"/>
            </a:lvl1pPr>
            <a:lvl2pPr marL="457200" indent="0">
              <a:buFontTx/>
              <a:buNone/>
              <a:defRPr sz="11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p:txBody>
      </p:sp>
      <p:sp>
        <p:nvSpPr>
          <p:cNvPr id="20" name="Espace réservé du contenu 2"/>
          <p:cNvSpPr>
            <a:spLocks noGrp="1"/>
          </p:cNvSpPr>
          <p:nvPr>
            <p:ph sz="half" idx="34"/>
          </p:nvPr>
        </p:nvSpPr>
        <p:spPr>
          <a:xfrm>
            <a:off x="4636075" y="4809202"/>
            <a:ext cx="4184397" cy="1008065"/>
          </a:xfrm>
          <a:solidFill>
            <a:srgbClr val="FFFFFF">
              <a:alpha val="50000"/>
            </a:srgbClr>
          </a:solidFill>
          <a:ln w="12700" cap="flat" cmpd="sng" algn="ctr">
            <a:solidFill>
              <a:srgbClr val="C4F0FF"/>
            </a:solidFill>
            <a:prstDash val="solid"/>
            <a:miter lim="800000"/>
            <a:headEnd type="none" w="med" len="med"/>
            <a:tailEnd type="none" w="med" len="med"/>
          </a:ln>
        </p:spPr>
        <p:txBody>
          <a:bodyPr anchor="ctr"/>
          <a:lstStyle>
            <a:lvl1pPr marL="0" indent="0">
              <a:buFontTx/>
              <a:buNone/>
              <a:defRPr sz="1200"/>
            </a:lvl1pPr>
            <a:lvl2pPr marL="457200" indent="0">
              <a:buFontTx/>
              <a:buNone/>
              <a:defRPr sz="11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p:txBody>
      </p:sp>
      <p:sp>
        <p:nvSpPr>
          <p:cNvPr id="18" name="Espace réservé du texte 2"/>
          <p:cNvSpPr>
            <a:spLocks noGrp="1"/>
          </p:cNvSpPr>
          <p:nvPr>
            <p:ph type="body" idx="35"/>
          </p:nvPr>
        </p:nvSpPr>
        <p:spPr>
          <a:xfrm>
            <a:off x="304800" y="2348880"/>
            <a:ext cx="4125600" cy="197592"/>
          </a:xfrm>
          <a:solidFill>
            <a:srgbClr val="00A2D8"/>
          </a:solidFill>
          <a:ln>
            <a:noFill/>
          </a:ln>
        </p:spPr>
        <p:txBody>
          <a:bodyPr anchor="ctr"/>
          <a:lstStyle>
            <a:lvl1pPr marL="0" indent="0">
              <a:buNone/>
              <a:defRPr sz="1000" b="0" cap="all">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21" name="Espace réservé du contenu 2"/>
          <p:cNvSpPr>
            <a:spLocks noGrp="1"/>
          </p:cNvSpPr>
          <p:nvPr>
            <p:ph sz="half" idx="36"/>
          </p:nvPr>
        </p:nvSpPr>
        <p:spPr>
          <a:xfrm>
            <a:off x="304800" y="2551954"/>
            <a:ext cx="4125600" cy="937189"/>
          </a:xfrm>
          <a:solidFill>
            <a:srgbClr val="FFFFFF"/>
          </a:solidFill>
          <a:ln w="12700" cap="flat" cmpd="sng" algn="ctr">
            <a:solidFill>
              <a:srgbClr val="E6E6E6"/>
            </a:solidFill>
            <a:prstDash val="solid"/>
            <a:miter lim="800000"/>
            <a:headEnd type="none" w="med" len="med"/>
            <a:tailEnd type="none" w="med" len="med"/>
          </a:ln>
        </p:spPr>
        <p:txBody>
          <a:bodyPr lIns="648000"/>
          <a:lstStyle>
            <a:lvl1pPr marL="0" indent="0">
              <a:buFontTx/>
              <a:buNone/>
              <a:defRPr sz="1200"/>
            </a:lvl1pPr>
            <a:lvl2pPr>
              <a:defRPr sz="11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p:txBody>
      </p:sp>
      <p:sp>
        <p:nvSpPr>
          <p:cNvPr id="25" name="Espace réservé du texte 2"/>
          <p:cNvSpPr>
            <a:spLocks noGrp="1"/>
          </p:cNvSpPr>
          <p:nvPr>
            <p:ph type="body" idx="37"/>
          </p:nvPr>
        </p:nvSpPr>
        <p:spPr>
          <a:xfrm>
            <a:off x="304800" y="3573016"/>
            <a:ext cx="4125600" cy="197592"/>
          </a:xfrm>
          <a:solidFill>
            <a:srgbClr val="00A2D8"/>
          </a:solidFill>
          <a:ln>
            <a:noFill/>
          </a:ln>
        </p:spPr>
        <p:txBody>
          <a:bodyPr anchor="ctr"/>
          <a:lstStyle>
            <a:lvl1pPr marL="0" indent="0">
              <a:buNone/>
              <a:defRPr sz="1000" b="0" cap="all">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26" name="Espace réservé du contenu 2"/>
          <p:cNvSpPr>
            <a:spLocks noGrp="1"/>
          </p:cNvSpPr>
          <p:nvPr>
            <p:ph sz="half" idx="38"/>
          </p:nvPr>
        </p:nvSpPr>
        <p:spPr>
          <a:xfrm>
            <a:off x="304800" y="3776090"/>
            <a:ext cx="4125600" cy="949053"/>
          </a:xfrm>
          <a:solidFill>
            <a:srgbClr val="FFFFFF"/>
          </a:solidFill>
          <a:ln w="12700" cap="flat" cmpd="sng" algn="ctr">
            <a:solidFill>
              <a:srgbClr val="E6E6E6"/>
            </a:solidFill>
            <a:prstDash val="solid"/>
            <a:miter lim="800000"/>
            <a:headEnd type="none" w="med" len="med"/>
            <a:tailEnd type="none" w="med" len="med"/>
          </a:ln>
        </p:spPr>
        <p:txBody>
          <a:bodyPr lIns="648000"/>
          <a:lstStyle>
            <a:lvl1pPr marL="0" indent="0">
              <a:buFontTx/>
              <a:buNone/>
              <a:defRPr sz="1200"/>
            </a:lvl1pPr>
            <a:lvl2pPr>
              <a:defRPr sz="11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p:txBody>
      </p:sp>
      <p:sp>
        <p:nvSpPr>
          <p:cNvPr id="27" name="Espace réservé du texte 2"/>
          <p:cNvSpPr>
            <a:spLocks noGrp="1"/>
          </p:cNvSpPr>
          <p:nvPr>
            <p:ph type="body" idx="39"/>
          </p:nvPr>
        </p:nvSpPr>
        <p:spPr>
          <a:xfrm>
            <a:off x="304800" y="4797152"/>
            <a:ext cx="4125600" cy="197592"/>
          </a:xfrm>
          <a:solidFill>
            <a:srgbClr val="00A2D8"/>
          </a:solidFill>
          <a:ln>
            <a:noFill/>
          </a:ln>
        </p:spPr>
        <p:txBody>
          <a:bodyPr anchor="ctr"/>
          <a:lstStyle>
            <a:lvl1pPr marL="0" indent="0">
              <a:buNone/>
              <a:defRPr sz="1000" b="0" cap="all">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28" name="Espace réservé du contenu 2"/>
          <p:cNvSpPr>
            <a:spLocks noGrp="1"/>
          </p:cNvSpPr>
          <p:nvPr>
            <p:ph sz="half" idx="40"/>
          </p:nvPr>
        </p:nvSpPr>
        <p:spPr>
          <a:xfrm>
            <a:off x="304800" y="5000227"/>
            <a:ext cx="4125600" cy="816208"/>
          </a:xfrm>
          <a:solidFill>
            <a:srgbClr val="FFFFFF"/>
          </a:solidFill>
          <a:ln w="12700" cap="flat" cmpd="sng" algn="ctr">
            <a:solidFill>
              <a:srgbClr val="E6E6E6"/>
            </a:solidFill>
            <a:prstDash val="solid"/>
            <a:miter lim="800000"/>
            <a:headEnd type="none" w="med" len="med"/>
            <a:tailEnd type="none" w="med" len="med"/>
          </a:ln>
        </p:spPr>
        <p:txBody>
          <a:bodyPr lIns="648000"/>
          <a:lstStyle>
            <a:lvl1pPr marL="0" indent="0">
              <a:buFontTx/>
              <a:buNone/>
              <a:defRPr sz="1200"/>
            </a:lvl1pPr>
            <a:lvl2pPr>
              <a:defRPr sz="11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p:txBody>
      </p:sp>
      <p:sp>
        <p:nvSpPr>
          <p:cNvPr id="16" name="Rectangle 9"/>
          <p:cNvSpPr>
            <a:spLocks noGrp="1" noChangeArrowheads="1"/>
          </p:cNvSpPr>
          <p:nvPr>
            <p:ph type="title"/>
          </p:nvPr>
        </p:nvSpPr>
        <p:spPr bwMode="auto">
          <a:xfrm>
            <a:off x="971600" y="44623"/>
            <a:ext cx="7918718" cy="550151"/>
          </a:xfrm>
          <a:prstGeom prst="rect">
            <a:avLst/>
          </a:prstGeom>
          <a:noFill/>
          <a:ln w="9525">
            <a:noFill/>
            <a:miter lim="800000"/>
            <a:headEnd/>
            <a:tailEnd/>
          </a:ln>
        </p:spPr>
        <p:txBody>
          <a:bodyPr/>
          <a:lstStyle>
            <a:lvl1pPr>
              <a:defRPr sz="2400"/>
            </a:lvl1pPr>
          </a:lstStyle>
          <a:p>
            <a:pPr lvl="0"/>
            <a:r>
              <a:rPr lang="fr-FR" smtClean="0"/>
              <a:t>Modifiez le style du titre</a:t>
            </a:r>
            <a:endParaRPr lang="fr-FR" dirty="0" smtClean="0"/>
          </a:p>
        </p:txBody>
      </p:sp>
    </p:spTree>
    <p:extLst>
      <p:ext uri="{BB962C8B-B14F-4D97-AF65-F5344CB8AC3E}">
        <p14:creationId xmlns:p14="http://schemas.microsoft.com/office/powerpoint/2010/main" val="2180927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_Comparaison5">
    <p:spTree>
      <p:nvGrpSpPr>
        <p:cNvPr id="1" name=""/>
        <p:cNvGrpSpPr/>
        <p:nvPr/>
      </p:nvGrpSpPr>
      <p:grpSpPr>
        <a:xfrm>
          <a:off x="0" y="0"/>
          <a:ext cx="0" cy="0"/>
          <a:chOff x="0" y="0"/>
          <a:chExt cx="0" cy="0"/>
        </a:xfrm>
      </p:grpSpPr>
      <p:sp>
        <p:nvSpPr>
          <p:cNvPr id="14" name="Espace réservé du texte 2"/>
          <p:cNvSpPr>
            <a:spLocks noGrp="1"/>
          </p:cNvSpPr>
          <p:nvPr>
            <p:ph type="body" idx="1"/>
          </p:nvPr>
        </p:nvSpPr>
        <p:spPr>
          <a:xfrm>
            <a:off x="304800" y="980728"/>
            <a:ext cx="4125600" cy="197592"/>
          </a:xfrm>
          <a:solidFill>
            <a:srgbClr val="00A2D8"/>
          </a:solidFill>
          <a:ln>
            <a:noFill/>
          </a:ln>
        </p:spPr>
        <p:txBody>
          <a:bodyPr anchor="ctr"/>
          <a:lstStyle>
            <a:lvl1pPr marL="0" indent="0">
              <a:buNone/>
              <a:defRPr sz="1000" b="0" cap="all">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15" name="Espace réservé du contenu 2"/>
          <p:cNvSpPr>
            <a:spLocks noGrp="1"/>
          </p:cNvSpPr>
          <p:nvPr>
            <p:ph sz="half" idx="26"/>
          </p:nvPr>
        </p:nvSpPr>
        <p:spPr>
          <a:xfrm>
            <a:off x="304800" y="1183802"/>
            <a:ext cx="4125600" cy="1237085"/>
          </a:xfrm>
          <a:solidFill>
            <a:srgbClr val="FFFFFF"/>
          </a:solidFill>
          <a:ln w="12700" cap="flat" cmpd="sng" algn="ctr">
            <a:solidFill>
              <a:srgbClr val="E6E6E6"/>
            </a:solidFill>
            <a:prstDash val="solid"/>
            <a:miter lim="800000"/>
            <a:headEnd type="none" w="med" len="med"/>
            <a:tailEnd type="none" w="med" len="med"/>
          </a:ln>
        </p:spPr>
        <p:txBody>
          <a:bodyPr lIns="648000"/>
          <a:lstStyle>
            <a:lvl1pPr marL="0" indent="0">
              <a:buFontTx/>
              <a:buNone/>
              <a:defRPr sz="1200"/>
            </a:lvl1pPr>
            <a:lvl2pPr>
              <a:defRPr sz="11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p:txBody>
      </p:sp>
      <p:sp>
        <p:nvSpPr>
          <p:cNvPr id="16" name="Espace réservé du texte 2"/>
          <p:cNvSpPr>
            <a:spLocks noGrp="1"/>
          </p:cNvSpPr>
          <p:nvPr>
            <p:ph type="body" idx="36"/>
          </p:nvPr>
        </p:nvSpPr>
        <p:spPr>
          <a:xfrm>
            <a:off x="304800" y="2649237"/>
            <a:ext cx="4125600" cy="197592"/>
          </a:xfrm>
          <a:solidFill>
            <a:srgbClr val="00A2D8"/>
          </a:solidFill>
          <a:ln>
            <a:noFill/>
          </a:ln>
        </p:spPr>
        <p:txBody>
          <a:bodyPr anchor="ctr"/>
          <a:lstStyle>
            <a:lvl1pPr marL="0" indent="0">
              <a:buNone/>
              <a:defRPr sz="1000" b="0" cap="all">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17" name="Espace réservé du contenu 2"/>
          <p:cNvSpPr>
            <a:spLocks noGrp="1"/>
          </p:cNvSpPr>
          <p:nvPr>
            <p:ph sz="half" idx="37"/>
          </p:nvPr>
        </p:nvSpPr>
        <p:spPr>
          <a:xfrm>
            <a:off x="304800" y="2852312"/>
            <a:ext cx="4125600" cy="1224760"/>
          </a:xfrm>
          <a:solidFill>
            <a:srgbClr val="FFFFFF"/>
          </a:solidFill>
          <a:ln w="12700" cap="flat" cmpd="sng" algn="ctr">
            <a:solidFill>
              <a:srgbClr val="E6E6E6"/>
            </a:solidFill>
            <a:prstDash val="solid"/>
            <a:miter lim="800000"/>
            <a:headEnd type="none" w="med" len="med"/>
            <a:tailEnd type="none" w="med" len="med"/>
          </a:ln>
        </p:spPr>
        <p:txBody>
          <a:bodyPr lIns="648000"/>
          <a:lstStyle>
            <a:lvl1pPr marL="0" indent="0">
              <a:buFontTx/>
              <a:buNone/>
              <a:defRPr sz="1200"/>
            </a:lvl1pPr>
            <a:lvl2pPr>
              <a:defRPr sz="11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p:txBody>
      </p:sp>
      <p:sp>
        <p:nvSpPr>
          <p:cNvPr id="18" name="Espace réservé du texte 2"/>
          <p:cNvSpPr>
            <a:spLocks noGrp="1"/>
          </p:cNvSpPr>
          <p:nvPr>
            <p:ph type="body" idx="38"/>
          </p:nvPr>
        </p:nvSpPr>
        <p:spPr>
          <a:xfrm>
            <a:off x="304800" y="4343400"/>
            <a:ext cx="4125600" cy="197592"/>
          </a:xfrm>
          <a:solidFill>
            <a:srgbClr val="00A2D8"/>
          </a:solidFill>
          <a:ln>
            <a:noFill/>
          </a:ln>
        </p:spPr>
        <p:txBody>
          <a:bodyPr anchor="ctr"/>
          <a:lstStyle>
            <a:lvl1pPr marL="0" indent="0">
              <a:buNone/>
              <a:defRPr sz="1000" b="0" cap="all">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19" name="Espace réservé du contenu 2"/>
          <p:cNvSpPr>
            <a:spLocks noGrp="1"/>
          </p:cNvSpPr>
          <p:nvPr>
            <p:ph sz="half" idx="39"/>
          </p:nvPr>
        </p:nvSpPr>
        <p:spPr>
          <a:xfrm>
            <a:off x="304800" y="4546474"/>
            <a:ext cx="4125600" cy="1186781"/>
          </a:xfrm>
          <a:solidFill>
            <a:srgbClr val="FFFFFF"/>
          </a:solidFill>
          <a:ln w="12700" cap="flat" cmpd="sng" algn="ctr">
            <a:solidFill>
              <a:srgbClr val="E6E6E6"/>
            </a:solidFill>
            <a:prstDash val="solid"/>
            <a:miter lim="800000"/>
            <a:headEnd type="none" w="med" len="med"/>
            <a:tailEnd type="none" w="med" len="med"/>
          </a:ln>
        </p:spPr>
        <p:txBody>
          <a:bodyPr lIns="648000"/>
          <a:lstStyle>
            <a:lvl1pPr marL="0" indent="0">
              <a:buFontTx/>
              <a:buNone/>
              <a:defRPr sz="1200" baseline="0"/>
            </a:lvl1pPr>
            <a:lvl2pPr>
              <a:defRPr sz="11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p:txBody>
      </p:sp>
      <p:sp>
        <p:nvSpPr>
          <p:cNvPr id="20" name="Espace réservé du contenu 2"/>
          <p:cNvSpPr>
            <a:spLocks noGrp="1"/>
          </p:cNvSpPr>
          <p:nvPr>
            <p:ph sz="half" idx="29"/>
          </p:nvPr>
        </p:nvSpPr>
        <p:spPr>
          <a:xfrm>
            <a:off x="4636075" y="993721"/>
            <a:ext cx="4184397" cy="1452923"/>
          </a:xfrm>
          <a:solidFill>
            <a:srgbClr val="FFFFFF"/>
          </a:solidFill>
          <a:ln w="12700" cap="flat" cmpd="sng" algn="ctr">
            <a:solidFill>
              <a:srgbClr val="C4F0FF"/>
            </a:solidFill>
            <a:prstDash val="solid"/>
            <a:miter lim="800000"/>
            <a:headEnd type="none" w="med" len="med"/>
            <a:tailEnd type="none" w="med" len="med"/>
          </a:ln>
        </p:spPr>
        <p:txBody>
          <a:bodyPr anchor="ctr"/>
          <a:lstStyle>
            <a:lvl1pPr marL="0" indent="0">
              <a:buFontTx/>
              <a:buNone/>
              <a:defRPr sz="1200"/>
            </a:lvl1pPr>
            <a:lvl2pPr marL="457200" indent="0">
              <a:buFontTx/>
              <a:buNone/>
              <a:defRPr sz="11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p:txBody>
      </p:sp>
      <p:sp>
        <p:nvSpPr>
          <p:cNvPr id="21" name="Espace réservé du contenu 2"/>
          <p:cNvSpPr>
            <a:spLocks noGrp="1"/>
          </p:cNvSpPr>
          <p:nvPr>
            <p:ph sz="half" idx="40"/>
          </p:nvPr>
        </p:nvSpPr>
        <p:spPr>
          <a:xfrm>
            <a:off x="4636075" y="2636912"/>
            <a:ext cx="4184397" cy="1438448"/>
          </a:xfrm>
          <a:solidFill>
            <a:srgbClr val="FFFFFF"/>
          </a:solidFill>
          <a:ln w="12700" cap="flat" cmpd="sng" algn="ctr">
            <a:solidFill>
              <a:srgbClr val="C4F0FF"/>
            </a:solidFill>
            <a:prstDash val="solid"/>
            <a:miter lim="800000"/>
            <a:headEnd type="none" w="med" len="med"/>
            <a:tailEnd type="none" w="med" len="med"/>
          </a:ln>
        </p:spPr>
        <p:txBody>
          <a:bodyPr anchor="ctr"/>
          <a:lstStyle>
            <a:lvl1pPr marL="0" indent="0">
              <a:buFontTx/>
              <a:buNone/>
              <a:defRPr sz="1200"/>
            </a:lvl1pPr>
            <a:lvl2pPr marL="457200" indent="0">
              <a:buFontTx/>
              <a:buNone/>
              <a:defRPr sz="11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p:txBody>
      </p:sp>
      <p:sp>
        <p:nvSpPr>
          <p:cNvPr id="27" name="Espace réservé du contenu 2"/>
          <p:cNvSpPr>
            <a:spLocks noGrp="1"/>
          </p:cNvSpPr>
          <p:nvPr>
            <p:ph sz="half" idx="41"/>
          </p:nvPr>
        </p:nvSpPr>
        <p:spPr>
          <a:xfrm>
            <a:off x="4636075" y="4343400"/>
            <a:ext cx="4184397" cy="1393842"/>
          </a:xfrm>
          <a:solidFill>
            <a:srgbClr val="FFFFFF"/>
          </a:solidFill>
          <a:ln w="12700" cap="flat" cmpd="sng" algn="ctr">
            <a:solidFill>
              <a:srgbClr val="C4F0FF"/>
            </a:solidFill>
            <a:prstDash val="solid"/>
            <a:miter lim="800000"/>
            <a:headEnd type="none" w="med" len="med"/>
            <a:tailEnd type="none" w="med" len="med"/>
          </a:ln>
        </p:spPr>
        <p:txBody>
          <a:bodyPr anchor="ctr"/>
          <a:lstStyle>
            <a:lvl1pPr marL="0" indent="0">
              <a:buFontTx/>
              <a:buNone/>
              <a:defRPr sz="1200"/>
            </a:lvl1pPr>
            <a:lvl2pPr marL="457200" indent="0">
              <a:buFontTx/>
              <a:buNone/>
              <a:defRPr sz="11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p:txBody>
      </p:sp>
      <p:sp>
        <p:nvSpPr>
          <p:cNvPr id="28" name="Espace réservé du contenu 3"/>
          <p:cNvSpPr>
            <a:spLocks noGrp="1"/>
          </p:cNvSpPr>
          <p:nvPr>
            <p:ph sz="half" idx="17"/>
          </p:nvPr>
        </p:nvSpPr>
        <p:spPr>
          <a:xfrm>
            <a:off x="304800" y="5858918"/>
            <a:ext cx="8514361" cy="306386"/>
          </a:xfrm>
          <a:solidFill>
            <a:srgbClr val="C9E2BB"/>
          </a:solidFill>
          <a:ln w="12700" cap="flat" cmpd="sng" algn="ctr">
            <a:solidFill>
              <a:schemeClr val="accent3">
                <a:lumMod val="40000"/>
                <a:lumOff val="60000"/>
              </a:schemeClr>
            </a:solidFill>
            <a:prstDash val="solid"/>
            <a:miter lim="800000"/>
            <a:headEnd type="none" w="med" len="med"/>
            <a:tailEnd type="none" w="med" len="med"/>
          </a:ln>
        </p:spPr>
        <p:txBody>
          <a:bodyPr/>
          <a:lstStyle>
            <a:lvl1pPr marL="0" indent="0">
              <a:buFont typeface="Arial"/>
              <a:buNone/>
              <a:defRPr sz="1200"/>
            </a:lvl1pPr>
            <a:lvl2pPr marL="457200" indent="0">
              <a:buFont typeface="Arial"/>
              <a:buNone/>
              <a:defRPr sz="1100"/>
            </a:lvl2pPr>
            <a:lvl3pPr marL="914400" indent="0">
              <a:buFont typeface="Arial"/>
              <a:buNone/>
              <a:defRPr sz="1000"/>
            </a:lvl3pPr>
            <a:lvl4pPr marL="1371600" indent="0">
              <a:buNone/>
              <a:defRPr sz="900"/>
            </a:lvl4pPr>
            <a:lvl5pPr>
              <a:defRPr sz="900"/>
            </a:lvl5pPr>
            <a:lvl6pPr>
              <a:defRPr sz="1600"/>
            </a:lvl6pPr>
            <a:lvl7pPr>
              <a:defRPr sz="1600"/>
            </a:lvl7pPr>
            <a:lvl8pPr>
              <a:defRPr sz="1600"/>
            </a:lvl8pPr>
            <a:lvl9pPr>
              <a:defRPr sz="1600"/>
            </a:lvl9pPr>
          </a:lstStyle>
          <a:p>
            <a:pPr lvl="0"/>
            <a:r>
              <a:rPr lang="fr-FR" smtClean="0"/>
              <a:t>Modifiez les styles du texte du masque</a:t>
            </a:r>
          </a:p>
        </p:txBody>
      </p:sp>
      <p:sp>
        <p:nvSpPr>
          <p:cNvPr id="22" name="Rectangle 9"/>
          <p:cNvSpPr>
            <a:spLocks noGrp="1" noChangeArrowheads="1"/>
          </p:cNvSpPr>
          <p:nvPr>
            <p:ph type="title"/>
          </p:nvPr>
        </p:nvSpPr>
        <p:spPr bwMode="auto">
          <a:xfrm>
            <a:off x="971600" y="44623"/>
            <a:ext cx="7918718" cy="550151"/>
          </a:xfrm>
          <a:prstGeom prst="rect">
            <a:avLst/>
          </a:prstGeom>
          <a:noFill/>
          <a:ln w="9525">
            <a:noFill/>
            <a:miter lim="800000"/>
            <a:headEnd/>
            <a:tailEnd/>
          </a:ln>
        </p:spPr>
        <p:txBody>
          <a:bodyPr/>
          <a:lstStyle>
            <a:lvl1pPr>
              <a:defRPr sz="2400"/>
            </a:lvl1pPr>
          </a:lstStyle>
          <a:p>
            <a:pPr lvl="0"/>
            <a:r>
              <a:rPr lang="fr-FR" smtClean="0"/>
              <a:t>Modifiez le style du titre</a:t>
            </a:r>
            <a:endParaRPr lang="fr-FR" dirty="0" smtClean="0"/>
          </a:p>
        </p:txBody>
      </p:sp>
    </p:spTree>
    <p:extLst>
      <p:ext uri="{BB962C8B-B14F-4D97-AF65-F5344CB8AC3E}">
        <p14:creationId xmlns:p14="http://schemas.microsoft.com/office/powerpoint/2010/main" val="32176150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n_Tableau">
    <p:spTree>
      <p:nvGrpSpPr>
        <p:cNvPr id="1" name=""/>
        <p:cNvGrpSpPr/>
        <p:nvPr/>
      </p:nvGrpSpPr>
      <p:grpSpPr>
        <a:xfrm>
          <a:off x="0" y="0"/>
          <a:ext cx="0" cy="0"/>
          <a:chOff x="0" y="0"/>
          <a:chExt cx="0" cy="0"/>
        </a:xfrm>
      </p:grpSpPr>
      <p:sp>
        <p:nvSpPr>
          <p:cNvPr id="49" name="Rectangle 6"/>
          <p:cNvSpPr>
            <a:spLocks noChangeArrowheads="1"/>
          </p:cNvSpPr>
          <p:nvPr/>
        </p:nvSpPr>
        <p:spPr bwMode="auto">
          <a:xfrm>
            <a:off x="1323975" y="1268413"/>
            <a:ext cx="3248025" cy="4735512"/>
          </a:xfrm>
          <a:prstGeom prst="rect">
            <a:avLst/>
          </a:prstGeom>
          <a:solidFill>
            <a:srgbClr val="E6E6E6"/>
          </a:solidFill>
          <a:ln w="9525">
            <a:solidFill>
              <a:schemeClr val="tx1"/>
            </a:solidFill>
            <a:round/>
            <a:headEnd/>
            <a:tailEnd/>
          </a:ln>
        </p:spPr>
        <p:txBody>
          <a:bodyPr/>
          <a:lstStyle/>
          <a:p>
            <a:pPr eaLnBrk="0" hangingPunct="0"/>
            <a:endParaRPr lang="fr-FR" sz="800">
              <a:latin typeface="Arial" charset="0"/>
              <a:cs typeface="Arial" charset="0"/>
            </a:endParaRPr>
          </a:p>
        </p:txBody>
      </p:sp>
      <p:sp>
        <p:nvSpPr>
          <p:cNvPr id="50" name="Rectangle 7"/>
          <p:cNvSpPr>
            <a:spLocks noChangeArrowheads="1"/>
          </p:cNvSpPr>
          <p:nvPr/>
        </p:nvSpPr>
        <p:spPr bwMode="auto">
          <a:xfrm>
            <a:off x="4932363" y="1268413"/>
            <a:ext cx="4032250" cy="957262"/>
          </a:xfrm>
          <a:prstGeom prst="rect">
            <a:avLst/>
          </a:prstGeom>
          <a:solidFill>
            <a:srgbClr val="E6E6E6"/>
          </a:solidFill>
          <a:ln w="9525">
            <a:solidFill>
              <a:schemeClr val="tx1"/>
            </a:solidFill>
            <a:round/>
            <a:headEnd/>
            <a:tailEnd/>
          </a:ln>
        </p:spPr>
        <p:txBody>
          <a:bodyPr/>
          <a:lstStyle/>
          <a:p>
            <a:pPr eaLnBrk="0" hangingPunct="0"/>
            <a:endParaRPr lang="fr-FR" sz="800">
              <a:latin typeface="Arial" charset="0"/>
              <a:cs typeface="Arial" charset="0"/>
            </a:endParaRPr>
          </a:p>
        </p:txBody>
      </p:sp>
      <p:sp>
        <p:nvSpPr>
          <p:cNvPr id="51" name="Rectangle 8"/>
          <p:cNvSpPr>
            <a:spLocks noChangeArrowheads="1"/>
          </p:cNvSpPr>
          <p:nvPr/>
        </p:nvSpPr>
        <p:spPr bwMode="auto">
          <a:xfrm>
            <a:off x="4932363" y="2470150"/>
            <a:ext cx="4032250" cy="3548063"/>
          </a:xfrm>
          <a:prstGeom prst="rect">
            <a:avLst/>
          </a:prstGeom>
          <a:solidFill>
            <a:srgbClr val="E6E6E6"/>
          </a:solidFill>
          <a:ln w="9525">
            <a:solidFill>
              <a:schemeClr val="tx1"/>
            </a:solidFill>
            <a:round/>
            <a:headEnd/>
            <a:tailEnd/>
          </a:ln>
        </p:spPr>
        <p:txBody>
          <a:bodyPr/>
          <a:lstStyle/>
          <a:p>
            <a:pPr eaLnBrk="0" hangingPunct="0"/>
            <a:endParaRPr lang="fr-FR" sz="800">
              <a:latin typeface="Arial" charset="0"/>
              <a:cs typeface="Arial" charset="0"/>
            </a:endParaRPr>
          </a:p>
        </p:txBody>
      </p:sp>
      <p:sp>
        <p:nvSpPr>
          <p:cNvPr id="5" name="Espace réservé du texte 2"/>
          <p:cNvSpPr>
            <a:spLocks noGrp="1"/>
          </p:cNvSpPr>
          <p:nvPr>
            <p:ph type="body" idx="11"/>
          </p:nvPr>
        </p:nvSpPr>
        <p:spPr>
          <a:xfrm>
            <a:off x="1331640" y="1052736"/>
            <a:ext cx="3240360" cy="230538"/>
          </a:xfrm>
          <a:solidFill>
            <a:schemeClr val="accent3"/>
          </a:solidFill>
          <a:ln>
            <a:noFill/>
          </a:ln>
        </p:spPr>
        <p:txBody>
          <a:bodyPr anchor="ctr"/>
          <a:lstStyle>
            <a:lvl1pPr marL="0" indent="0">
              <a:buNone/>
              <a:defRPr sz="1000" b="0" i="0" cap="all" baseline="0">
                <a:solidFill>
                  <a:schemeClr val="bg2"/>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2"/>
          <p:cNvSpPr>
            <a:spLocks noGrp="1"/>
          </p:cNvSpPr>
          <p:nvPr>
            <p:ph sz="half" idx="32"/>
          </p:nvPr>
        </p:nvSpPr>
        <p:spPr>
          <a:xfrm>
            <a:off x="1403648" y="1354460"/>
            <a:ext cx="3077696" cy="274340"/>
          </a:xfrm>
          <a:solidFill>
            <a:schemeClr val="bg2"/>
          </a:solidFill>
          <a:ln w="38100" cmpd="sng">
            <a:noFill/>
          </a:ln>
        </p:spPr>
        <p:txBody>
          <a:bodyPr anchor="ctr"/>
          <a:lstStyle>
            <a:lvl1pPr marL="0" indent="0">
              <a:buFont typeface="Arial"/>
              <a:buNone/>
              <a:defRPr sz="800" b="1" i="0">
                <a:solidFill>
                  <a:schemeClr val="accent6"/>
                </a:solidFill>
                <a:latin typeface="Arial"/>
                <a:cs typeface="Arial"/>
              </a:defRPr>
            </a:lvl1pPr>
            <a:lvl2pPr>
              <a:defRPr sz="12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p:txBody>
      </p:sp>
      <p:sp>
        <p:nvSpPr>
          <p:cNvPr id="8" name="Espace réservé du contenu 2"/>
          <p:cNvSpPr>
            <a:spLocks noGrp="1"/>
          </p:cNvSpPr>
          <p:nvPr>
            <p:ph sz="half" idx="33"/>
          </p:nvPr>
        </p:nvSpPr>
        <p:spPr>
          <a:xfrm>
            <a:off x="1403648" y="1752646"/>
            <a:ext cx="3077696" cy="183714"/>
          </a:xfrm>
          <a:solidFill>
            <a:schemeClr val="bg2"/>
          </a:solidFill>
          <a:ln w="38100" cmpd="sng">
            <a:noFill/>
          </a:ln>
        </p:spPr>
        <p:txBody>
          <a:bodyPr anchor="ctr"/>
          <a:lstStyle>
            <a:lvl1pPr marL="0" indent="0">
              <a:buFont typeface="Arial"/>
              <a:buNone/>
              <a:defRPr sz="800" b="1" i="0">
                <a:solidFill>
                  <a:srgbClr val="002458"/>
                </a:solidFill>
                <a:latin typeface="Arial"/>
                <a:cs typeface="Arial"/>
              </a:defRPr>
            </a:lvl1pPr>
            <a:lvl2pPr marL="457200" indent="0">
              <a:buFont typeface="Arial"/>
              <a:buNone/>
              <a:defRPr sz="900" b="1"/>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p:txBody>
      </p:sp>
      <p:sp>
        <p:nvSpPr>
          <p:cNvPr id="24" name="Espace réservé du contenu 2"/>
          <p:cNvSpPr>
            <a:spLocks noGrp="1"/>
          </p:cNvSpPr>
          <p:nvPr>
            <p:ph sz="half" idx="40"/>
          </p:nvPr>
        </p:nvSpPr>
        <p:spPr>
          <a:xfrm>
            <a:off x="1403648" y="1936360"/>
            <a:ext cx="3077696" cy="216024"/>
          </a:xfrm>
          <a:solidFill>
            <a:schemeClr val="bg2"/>
          </a:solidFill>
          <a:ln w="38100" cmpd="sng">
            <a:noFill/>
          </a:ln>
        </p:spPr>
        <p:txBody>
          <a:bodyPr/>
          <a:lstStyle>
            <a:lvl1pPr marL="0" indent="0">
              <a:buFont typeface="Arial"/>
              <a:buNone/>
              <a:defRPr sz="800" b="0" i="0">
                <a:latin typeface="Arial"/>
                <a:cs typeface="Arial"/>
              </a:defRPr>
            </a:lvl1pPr>
            <a:lvl2pPr marL="457200" indent="0">
              <a:buFont typeface="Arial"/>
              <a:buNone/>
              <a:defRPr sz="900" b="1"/>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p:txBody>
      </p:sp>
      <p:sp>
        <p:nvSpPr>
          <p:cNvPr id="25" name="Espace réservé du contenu 2"/>
          <p:cNvSpPr>
            <a:spLocks noGrp="1"/>
          </p:cNvSpPr>
          <p:nvPr>
            <p:ph sz="half" idx="41"/>
          </p:nvPr>
        </p:nvSpPr>
        <p:spPr>
          <a:xfrm>
            <a:off x="1403648" y="2302059"/>
            <a:ext cx="3077696" cy="183714"/>
          </a:xfrm>
          <a:solidFill>
            <a:schemeClr val="bg2"/>
          </a:solidFill>
          <a:ln w="38100" cmpd="sng">
            <a:noFill/>
          </a:ln>
        </p:spPr>
        <p:txBody>
          <a:bodyPr anchor="ctr"/>
          <a:lstStyle>
            <a:lvl1pPr marL="0" indent="0">
              <a:buFont typeface="Arial"/>
              <a:buNone/>
              <a:defRPr sz="800" b="1" i="0">
                <a:solidFill>
                  <a:srgbClr val="002458"/>
                </a:solidFill>
                <a:latin typeface="Arial"/>
                <a:cs typeface="Arial"/>
              </a:defRPr>
            </a:lvl1pPr>
            <a:lvl2pPr marL="457200" indent="0">
              <a:buFont typeface="Arial"/>
              <a:buNone/>
              <a:defRPr sz="900" b="1"/>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p:txBody>
      </p:sp>
      <p:sp>
        <p:nvSpPr>
          <p:cNvPr id="26" name="Espace réservé du contenu 2"/>
          <p:cNvSpPr>
            <a:spLocks noGrp="1"/>
          </p:cNvSpPr>
          <p:nvPr>
            <p:ph sz="half" idx="42"/>
          </p:nvPr>
        </p:nvSpPr>
        <p:spPr>
          <a:xfrm>
            <a:off x="1403648" y="2485773"/>
            <a:ext cx="3077696" cy="319611"/>
          </a:xfrm>
          <a:solidFill>
            <a:schemeClr val="bg2"/>
          </a:solidFill>
          <a:ln w="38100" cmpd="sng">
            <a:noFill/>
          </a:ln>
        </p:spPr>
        <p:txBody>
          <a:bodyPr/>
          <a:lstStyle>
            <a:lvl1pPr marL="0" indent="0">
              <a:buFont typeface="Arial"/>
              <a:buNone/>
              <a:defRPr sz="800" b="0" i="0">
                <a:latin typeface="Arial"/>
                <a:cs typeface="Arial"/>
              </a:defRPr>
            </a:lvl1pPr>
            <a:lvl2pPr marL="457200" indent="0">
              <a:buFont typeface="Arial"/>
              <a:buNone/>
              <a:defRPr sz="900" b="1"/>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p:txBody>
      </p:sp>
      <p:sp>
        <p:nvSpPr>
          <p:cNvPr id="27" name="Espace réservé du contenu 2"/>
          <p:cNvSpPr>
            <a:spLocks noGrp="1"/>
          </p:cNvSpPr>
          <p:nvPr>
            <p:ph sz="half" idx="43"/>
          </p:nvPr>
        </p:nvSpPr>
        <p:spPr>
          <a:xfrm>
            <a:off x="1403648" y="2924944"/>
            <a:ext cx="3077696" cy="183714"/>
          </a:xfrm>
          <a:solidFill>
            <a:schemeClr val="bg2"/>
          </a:solidFill>
          <a:ln w="38100" cmpd="sng">
            <a:noFill/>
          </a:ln>
        </p:spPr>
        <p:txBody>
          <a:bodyPr anchor="ctr"/>
          <a:lstStyle>
            <a:lvl1pPr marL="0" indent="0">
              <a:buFont typeface="Arial"/>
              <a:buNone/>
              <a:defRPr sz="800" b="1" i="0">
                <a:solidFill>
                  <a:srgbClr val="002458"/>
                </a:solidFill>
                <a:latin typeface="Arial"/>
                <a:cs typeface="Arial"/>
              </a:defRPr>
            </a:lvl1pPr>
            <a:lvl2pPr marL="457200" indent="0">
              <a:buFont typeface="Arial"/>
              <a:buNone/>
              <a:defRPr sz="900" b="1"/>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p:txBody>
      </p:sp>
      <p:sp>
        <p:nvSpPr>
          <p:cNvPr id="29" name="Espace réservé du contenu 2"/>
          <p:cNvSpPr>
            <a:spLocks noGrp="1"/>
          </p:cNvSpPr>
          <p:nvPr>
            <p:ph sz="half" idx="45"/>
          </p:nvPr>
        </p:nvSpPr>
        <p:spPr>
          <a:xfrm>
            <a:off x="1403648" y="3565806"/>
            <a:ext cx="3077696" cy="216024"/>
          </a:xfrm>
          <a:solidFill>
            <a:schemeClr val="bg2"/>
          </a:solidFill>
          <a:ln w="38100" cmpd="sng">
            <a:noFill/>
          </a:ln>
        </p:spPr>
        <p:txBody>
          <a:bodyPr anchor="ctr"/>
          <a:lstStyle>
            <a:lvl1pPr marL="0" indent="0">
              <a:buFont typeface="Arial"/>
              <a:buNone/>
              <a:defRPr sz="800" b="1" i="0">
                <a:solidFill>
                  <a:srgbClr val="002458"/>
                </a:solidFill>
                <a:latin typeface="Arial"/>
                <a:cs typeface="Arial"/>
              </a:defRPr>
            </a:lvl1pPr>
            <a:lvl2pPr marL="457200" indent="0">
              <a:buFont typeface="Arial"/>
              <a:buNone/>
              <a:defRPr sz="900" b="1"/>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p:txBody>
      </p:sp>
      <p:sp>
        <p:nvSpPr>
          <p:cNvPr id="31" name="Espace réservé du contenu 2"/>
          <p:cNvSpPr>
            <a:spLocks noGrp="1"/>
          </p:cNvSpPr>
          <p:nvPr>
            <p:ph sz="half" idx="47"/>
          </p:nvPr>
        </p:nvSpPr>
        <p:spPr>
          <a:xfrm>
            <a:off x="1403648" y="4221088"/>
            <a:ext cx="3077696" cy="367594"/>
          </a:xfrm>
          <a:solidFill>
            <a:schemeClr val="bg2"/>
          </a:solidFill>
          <a:ln w="38100" cmpd="sng">
            <a:noFill/>
          </a:ln>
        </p:spPr>
        <p:txBody>
          <a:bodyPr anchor="ctr"/>
          <a:lstStyle>
            <a:lvl1pPr marL="0" indent="0">
              <a:buFont typeface="Arial"/>
              <a:buNone/>
              <a:defRPr sz="800" b="1" i="0">
                <a:solidFill>
                  <a:schemeClr val="accent6"/>
                </a:solidFill>
                <a:latin typeface="Arial"/>
                <a:cs typeface="Arial"/>
              </a:defRPr>
            </a:lvl1pPr>
            <a:lvl2pPr>
              <a:defRPr sz="12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p:txBody>
      </p:sp>
      <p:sp>
        <p:nvSpPr>
          <p:cNvPr id="34" name="Espace réservé du contenu 2"/>
          <p:cNvSpPr>
            <a:spLocks noGrp="1"/>
          </p:cNvSpPr>
          <p:nvPr>
            <p:ph sz="half" idx="50"/>
          </p:nvPr>
        </p:nvSpPr>
        <p:spPr>
          <a:xfrm>
            <a:off x="1403648" y="5228469"/>
            <a:ext cx="3077696" cy="183714"/>
          </a:xfrm>
          <a:solidFill>
            <a:schemeClr val="bg2"/>
          </a:solidFill>
          <a:ln w="38100" cmpd="sng">
            <a:noFill/>
          </a:ln>
        </p:spPr>
        <p:txBody>
          <a:bodyPr anchor="ctr"/>
          <a:lstStyle>
            <a:lvl1pPr marL="0" indent="0">
              <a:buFont typeface="Arial"/>
              <a:buNone/>
              <a:defRPr sz="800" b="1" i="0">
                <a:solidFill>
                  <a:srgbClr val="002458"/>
                </a:solidFill>
                <a:latin typeface="Arial"/>
                <a:cs typeface="Arial"/>
              </a:defRPr>
            </a:lvl1pPr>
            <a:lvl2pPr marL="457200" indent="0">
              <a:buFont typeface="Arial"/>
              <a:buNone/>
              <a:defRPr sz="900" b="1"/>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p:txBody>
      </p:sp>
      <p:sp>
        <p:nvSpPr>
          <p:cNvPr id="36" name="Espace réservé du texte 2"/>
          <p:cNvSpPr>
            <a:spLocks noGrp="1"/>
          </p:cNvSpPr>
          <p:nvPr>
            <p:ph type="body" idx="51"/>
          </p:nvPr>
        </p:nvSpPr>
        <p:spPr>
          <a:xfrm>
            <a:off x="4940621" y="1052736"/>
            <a:ext cx="4023867" cy="230538"/>
          </a:xfrm>
          <a:solidFill>
            <a:srgbClr val="00A2D8"/>
          </a:solidFill>
          <a:ln>
            <a:noFill/>
          </a:ln>
        </p:spPr>
        <p:txBody>
          <a:bodyPr anchor="ctr"/>
          <a:lstStyle>
            <a:lvl1pPr marL="0" indent="0">
              <a:buNone/>
              <a:defRPr sz="1000" b="0" i="0" cap="all" baseline="0">
                <a:solidFill>
                  <a:schemeClr val="bg2"/>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58" name="Espace réservé du texte 2"/>
          <p:cNvSpPr>
            <a:spLocks noGrp="1"/>
          </p:cNvSpPr>
          <p:nvPr>
            <p:ph type="body" idx="62"/>
          </p:nvPr>
        </p:nvSpPr>
        <p:spPr>
          <a:xfrm>
            <a:off x="4940621" y="2276872"/>
            <a:ext cx="4023867" cy="230538"/>
          </a:xfrm>
          <a:solidFill>
            <a:srgbClr val="00A2D8"/>
          </a:solidFill>
          <a:ln>
            <a:noFill/>
          </a:ln>
        </p:spPr>
        <p:txBody>
          <a:bodyPr anchor="ctr"/>
          <a:lstStyle>
            <a:lvl1pPr marL="0" indent="0">
              <a:buNone/>
              <a:defRPr sz="1000" b="0" i="0" cap="all" baseline="0">
                <a:solidFill>
                  <a:schemeClr val="bg2"/>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1" name="Espace réservé du contenu 2"/>
          <p:cNvSpPr>
            <a:spLocks noGrp="1"/>
          </p:cNvSpPr>
          <p:nvPr>
            <p:ph sz="half" idx="77"/>
          </p:nvPr>
        </p:nvSpPr>
        <p:spPr>
          <a:xfrm>
            <a:off x="1403648" y="3120798"/>
            <a:ext cx="3077696" cy="308202"/>
          </a:xfrm>
          <a:solidFill>
            <a:schemeClr val="bg2"/>
          </a:solidFill>
          <a:ln w="38100" cmpd="sng">
            <a:noFill/>
          </a:ln>
        </p:spPr>
        <p:txBody>
          <a:bodyPr anchor="ctr"/>
          <a:lstStyle>
            <a:lvl1pPr marL="0" indent="0">
              <a:buFont typeface="Arial"/>
              <a:buNone/>
              <a:defRPr sz="800" b="0" i="0">
                <a:latin typeface="Arial"/>
                <a:cs typeface="Arial"/>
              </a:defRPr>
            </a:lvl1pPr>
            <a:lvl2pPr marL="457200" indent="0">
              <a:buFont typeface="Arial"/>
              <a:buNone/>
              <a:defRPr sz="900" b="1"/>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p:txBody>
      </p:sp>
      <p:sp>
        <p:nvSpPr>
          <p:cNvPr id="74" name="Espace réservé du contenu 2"/>
          <p:cNvSpPr>
            <a:spLocks noGrp="1"/>
          </p:cNvSpPr>
          <p:nvPr>
            <p:ph sz="half" idx="79"/>
          </p:nvPr>
        </p:nvSpPr>
        <p:spPr>
          <a:xfrm>
            <a:off x="1403648" y="4901557"/>
            <a:ext cx="3077696" cy="181387"/>
          </a:xfrm>
          <a:solidFill>
            <a:schemeClr val="bg2"/>
          </a:solidFill>
          <a:ln w="38100" cmpd="sng">
            <a:noFill/>
          </a:ln>
        </p:spPr>
        <p:txBody>
          <a:bodyPr anchor="ctr"/>
          <a:lstStyle>
            <a:lvl1pPr marL="0" indent="0">
              <a:buFont typeface="Arial"/>
              <a:buNone/>
              <a:defRPr sz="800" b="0" i="0">
                <a:latin typeface="Arial"/>
                <a:cs typeface="Arial"/>
              </a:defRPr>
            </a:lvl1pPr>
            <a:lvl2pPr marL="457200" indent="0">
              <a:buFont typeface="Arial"/>
              <a:buNone/>
              <a:defRPr sz="900" b="1"/>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p:txBody>
      </p:sp>
      <p:sp>
        <p:nvSpPr>
          <p:cNvPr id="73" name="Espace réservé du contenu 2"/>
          <p:cNvSpPr>
            <a:spLocks noGrp="1"/>
          </p:cNvSpPr>
          <p:nvPr>
            <p:ph sz="half" idx="78"/>
          </p:nvPr>
        </p:nvSpPr>
        <p:spPr>
          <a:xfrm>
            <a:off x="1403648" y="3777888"/>
            <a:ext cx="3077696" cy="308202"/>
          </a:xfrm>
          <a:solidFill>
            <a:schemeClr val="bg2"/>
          </a:solidFill>
          <a:ln w="38100" cmpd="sng">
            <a:noFill/>
          </a:ln>
        </p:spPr>
        <p:txBody>
          <a:bodyPr anchor="ctr"/>
          <a:lstStyle>
            <a:lvl1pPr marL="0" indent="0">
              <a:buFont typeface="Arial"/>
              <a:buNone/>
              <a:defRPr sz="800" b="0" i="0">
                <a:latin typeface="Arial"/>
                <a:cs typeface="Arial"/>
              </a:defRPr>
            </a:lvl1pPr>
            <a:lvl2pPr marL="457200" indent="0">
              <a:buFont typeface="Arial"/>
              <a:buNone/>
              <a:defRPr sz="900" b="1"/>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p:txBody>
      </p:sp>
      <p:sp>
        <p:nvSpPr>
          <p:cNvPr id="32" name="Espace réservé du contenu 2"/>
          <p:cNvSpPr>
            <a:spLocks noGrp="1"/>
          </p:cNvSpPr>
          <p:nvPr>
            <p:ph sz="half" idx="48"/>
          </p:nvPr>
        </p:nvSpPr>
        <p:spPr>
          <a:xfrm>
            <a:off x="1403648" y="4750243"/>
            <a:ext cx="3077696" cy="183714"/>
          </a:xfrm>
          <a:solidFill>
            <a:schemeClr val="bg2"/>
          </a:solidFill>
          <a:ln w="38100" cmpd="sng">
            <a:noFill/>
          </a:ln>
        </p:spPr>
        <p:txBody>
          <a:bodyPr anchor="ctr"/>
          <a:lstStyle>
            <a:lvl1pPr marL="0" indent="0">
              <a:buFont typeface="Arial"/>
              <a:buNone/>
              <a:defRPr sz="800" b="1" i="0">
                <a:solidFill>
                  <a:srgbClr val="002458"/>
                </a:solidFill>
                <a:latin typeface="Arial"/>
                <a:cs typeface="Arial"/>
              </a:defRPr>
            </a:lvl1pPr>
            <a:lvl2pPr marL="457200" indent="0">
              <a:buFont typeface="Arial"/>
              <a:buNone/>
              <a:defRPr sz="900" b="1"/>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p:txBody>
      </p:sp>
      <p:sp>
        <p:nvSpPr>
          <p:cNvPr id="75" name="Espace réservé du contenu 2"/>
          <p:cNvSpPr>
            <a:spLocks noGrp="1"/>
          </p:cNvSpPr>
          <p:nvPr>
            <p:ph sz="half" idx="80"/>
          </p:nvPr>
        </p:nvSpPr>
        <p:spPr>
          <a:xfrm>
            <a:off x="1403648" y="5426373"/>
            <a:ext cx="3077696" cy="306152"/>
          </a:xfrm>
          <a:solidFill>
            <a:schemeClr val="bg2"/>
          </a:solidFill>
          <a:ln w="38100" cmpd="sng">
            <a:noFill/>
          </a:ln>
        </p:spPr>
        <p:txBody>
          <a:bodyPr anchor="ctr"/>
          <a:lstStyle>
            <a:lvl1pPr marL="0" indent="0">
              <a:buFont typeface="Arial"/>
              <a:buNone/>
              <a:defRPr sz="800" b="0" i="0">
                <a:latin typeface="Arial"/>
                <a:cs typeface="Arial"/>
              </a:defRPr>
            </a:lvl1pPr>
            <a:lvl2pPr marL="457200" indent="0">
              <a:buFont typeface="Arial"/>
              <a:buNone/>
              <a:defRPr sz="900" b="1"/>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p:txBody>
      </p:sp>
      <p:sp>
        <p:nvSpPr>
          <p:cNvPr id="76" name="Espace réservé du contenu 2"/>
          <p:cNvSpPr>
            <a:spLocks noGrp="1"/>
          </p:cNvSpPr>
          <p:nvPr>
            <p:ph sz="half" idx="81"/>
          </p:nvPr>
        </p:nvSpPr>
        <p:spPr>
          <a:xfrm>
            <a:off x="5004048" y="1340768"/>
            <a:ext cx="1944216" cy="172117"/>
          </a:xfrm>
          <a:solidFill>
            <a:schemeClr val="bg2"/>
          </a:solidFill>
          <a:ln w="38100" cmpd="sng">
            <a:noFill/>
          </a:ln>
        </p:spPr>
        <p:txBody>
          <a:bodyPr anchor="ctr"/>
          <a:lstStyle>
            <a:lvl1pPr marL="0" indent="0">
              <a:buFont typeface="Arial"/>
              <a:buNone/>
              <a:defRPr sz="800" b="1" i="0">
                <a:solidFill>
                  <a:srgbClr val="002458"/>
                </a:solidFill>
                <a:latin typeface="Arial"/>
                <a:cs typeface="Arial"/>
              </a:defRPr>
            </a:lvl1pPr>
            <a:lvl2pPr marL="457200" indent="0">
              <a:buFont typeface="Arial"/>
              <a:buNone/>
              <a:defRPr sz="900" b="1"/>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p:txBody>
      </p:sp>
      <p:sp>
        <p:nvSpPr>
          <p:cNvPr id="77" name="Espace réservé du contenu 2"/>
          <p:cNvSpPr>
            <a:spLocks noGrp="1"/>
          </p:cNvSpPr>
          <p:nvPr>
            <p:ph sz="half" idx="82"/>
          </p:nvPr>
        </p:nvSpPr>
        <p:spPr>
          <a:xfrm>
            <a:off x="5004048" y="1526582"/>
            <a:ext cx="1944216" cy="299435"/>
          </a:xfrm>
          <a:solidFill>
            <a:schemeClr val="bg2"/>
          </a:solidFill>
          <a:ln w="38100" cmpd="sng">
            <a:noFill/>
          </a:ln>
        </p:spPr>
        <p:txBody>
          <a:bodyPr anchor="ctr"/>
          <a:lstStyle>
            <a:lvl1pPr marL="0" indent="0">
              <a:buFont typeface="Arial"/>
              <a:buNone/>
              <a:defRPr sz="800" b="0" i="0">
                <a:latin typeface="Arial"/>
                <a:cs typeface="Arial"/>
              </a:defRPr>
            </a:lvl1pPr>
            <a:lvl2pPr marL="457200" indent="0">
              <a:buFont typeface="Arial"/>
              <a:buNone/>
              <a:defRPr sz="900" b="1"/>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p:txBody>
      </p:sp>
      <p:sp>
        <p:nvSpPr>
          <p:cNvPr id="78" name="Espace réservé du contenu 2"/>
          <p:cNvSpPr>
            <a:spLocks noGrp="1"/>
          </p:cNvSpPr>
          <p:nvPr>
            <p:ph sz="half" idx="83"/>
          </p:nvPr>
        </p:nvSpPr>
        <p:spPr>
          <a:xfrm>
            <a:off x="4997568" y="1870743"/>
            <a:ext cx="1950695" cy="172117"/>
          </a:xfrm>
          <a:solidFill>
            <a:schemeClr val="bg2"/>
          </a:solidFill>
          <a:ln w="38100" cmpd="sng">
            <a:noFill/>
          </a:ln>
        </p:spPr>
        <p:txBody>
          <a:bodyPr anchor="ctr"/>
          <a:lstStyle>
            <a:lvl1pPr marL="0" indent="0">
              <a:buFont typeface="Arial"/>
              <a:buNone/>
              <a:defRPr sz="800" b="1" i="0">
                <a:solidFill>
                  <a:srgbClr val="002458"/>
                </a:solidFill>
                <a:latin typeface="Arial"/>
                <a:cs typeface="Arial"/>
              </a:defRPr>
            </a:lvl1pPr>
            <a:lvl2pPr marL="457200" indent="0">
              <a:buFont typeface="Arial"/>
              <a:buNone/>
              <a:defRPr sz="900" b="1"/>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p:txBody>
      </p:sp>
      <p:sp>
        <p:nvSpPr>
          <p:cNvPr id="79" name="Espace réservé du contenu 2"/>
          <p:cNvSpPr>
            <a:spLocks noGrp="1"/>
          </p:cNvSpPr>
          <p:nvPr>
            <p:ph sz="half" idx="84"/>
          </p:nvPr>
        </p:nvSpPr>
        <p:spPr>
          <a:xfrm>
            <a:off x="4997568" y="2025964"/>
            <a:ext cx="1950695" cy="149037"/>
          </a:xfrm>
          <a:solidFill>
            <a:schemeClr val="bg2"/>
          </a:solidFill>
          <a:ln w="38100" cmpd="sng">
            <a:noFill/>
          </a:ln>
        </p:spPr>
        <p:txBody>
          <a:bodyPr anchor="ctr"/>
          <a:lstStyle>
            <a:lvl1pPr marL="0" indent="0">
              <a:buFont typeface="Arial"/>
              <a:buNone/>
              <a:defRPr sz="800" b="0" i="0">
                <a:latin typeface="Arial"/>
                <a:cs typeface="Arial"/>
              </a:defRPr>
            </a:lvl1pPr>
            <a:lvl2pPr marL="457200" indent="0">
              <a:buFont typeface="Arial"/>
              <a:buNone/>
              <a:defRPr sz="900" b="1"/>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p:txBody>
      </p:sp>
      <p:sp>
        <p:nvSpPr>
          <p:cNvPr id="80" name="Espace réservé du contenu 2"/>
          <p:cNvSpPr>
            <a:spLocks noGrp="1"/>
          </p:cNvSpPr>
          <p:nvPr>
            <p:ph sz="half" idx="85"/>
          </p:nvPr>
        </p:nvSpPr>
        <p:spPr>
          <a:xfrm>
            <a:off x="7022504" y="1340768"/>
            <a:ext cx="1867442" cy="172117"/>
          </a:xfrm>
          <a:solidFill>
            <a:schemeClr val="bg2"/>
          </a:solidFill>
          <a:ln w="38100" cmpd="sng">
            <a:noFill/>
          </a:ln>
        </p:spPr>
        <p:txBody>
          <a:bodyPr anchor="ctr"/>
          <a:lstStyle>
            <a:lvl1pPr marL="0" indent="0">
              <a:buFont typeface="Arial"/>
              <a:buNone/>
              <a:defRPr sz="800" b="1" i="0">
                <a:solidFill>
                  <a:srgbClr val="002458"/>
                </a:solidFill>
                <a:latin typeface="Arial"/>
                <a:cs typeface="Arial"/>
              </a:defRPr>
            </a:lvl1pPr>
            <a:lvl2pPr marL="457200" indent="0">
              <a:buFont typeface="Arial"/>
              <a:buNone/>
              <a:defRPr sz="900" b="1"/>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p:txBody>
      </p:sp>
      <p:sp>
        <p:nvSpPr>
          <p:cNvPr id="81" name="Espace réservé du contenu 2"/>
          <p:cNvSpPr>
            <a:spLocks noGrp="1"/>
          </p:cNvSpPr>
          <p:nvPr>
            <p:ph sz="half" idx="86"/>
          </p:nvPr>
        </p:nvSpPr>
        <p:spPr>
          <a:xfrm>
            <a:off x="7022504" y="1495989"/>
            <a:ext cx="1867442" cy="149035"/>
          </a:xfrm>
          <a:solidFill>
            <a:schemeClr val="bg2"/>
          </a:solidFill>
          <a:ln w="38100" cmpd="sng">
            <a:noFill/>
          </a:ln>
        </p:spPr>
        <p:txBody>
          <a:bodyPr anchor="ctr"/>
          <a:lstStyle>
            <a:lvl1pPr marL="0" indent="0">
              <a:buFont typeface="Arial"/>
              <a:buNone/>
              <a:defRPr sz="800" b="0" i="0">
                <a:latin typeface="Arial"/>
                <a:cs typeface="Arial"/>
              </a:defRPr>
            </a:lvl1pPr>
            <a:lvl2pPr marL="457200" indent="0">
              <a:buFont typeface="Arial"/>
              <a:buNone/>
              <a:defRPr sz="900" b="1"/>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p:txBody>
      </p:sp>
      <p:sp>
        <p:nvSpPr>
          <p:cNvPr id="82" name="Espace réservé du contenu 2"/>
          <p:cNvSpPr>
            <a:spLocks noGrp="1"/>
          </p:cNvSpPr>
          <p:nvPr>
            <p:ph sz="half" idx="87"/>
          </p:nvPr>
        </p:nvSpPr>
        <p:spPr>
          <a:xfrm>
            <a:off x="7020272" y="1687849"/>
            <a:ext cx="1867442" cy="172117"/>
          </a:xfrm>
          <a:solidFill>
            <a:schemeClr val="bg2"/>
          </a:solidFill>
          <a:ln w="38100" cmpd="sng">
            <a:noFill/>
          </a:ln>
        </p:spPr>
        <p:txBody>
          <a:bodyPr anchor="ctr"/>
          <a:lstStyle>
            <a:lvl1pPr marL="0" indent="0">
              <a:buFont typeface="Arial"/>
              <a:buNone/>
              <a:defRPr sz="800" b="1" i="0">
                <a:solidFill>
                  <a:srgbClr val="002458"/>
                </a:solidFill>
                <a:latin typeface="Arial"/>
                <a:cs typeface="Arial"/>
              </a:defRPr>
            </a:lvl1pPr>
            <a:lvl2pPr marL="457200" indent="0">
              <a:buFont typeface="Arial"/>
              <a:buNone/>
              <a:defRPr sz="900" b="1"/>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p:txBody>
      </p:sp>
      <p:sp>
        <p:nvSpPr>
          <p:cNvPr id="83" name="Espace réservé du contenu 2"/>
          <p:cNvSpPr>
            <a:spLocks noGrp="1"/>
          </p:cNvSpPr>
          <p:nvPr>
            <p:ph sz="half" idx="88"/>
          </p:nvPr>
        </p:nvSpPr>
        <p:spPr>
          <a:xfrm>
            <a:off x="7020272" y="1873663"/>
            <a:ext cx="1867442" cy="299435"/>
          </a:xfrm>
          <a:solidFill>
            <a:schemeClr val="bg2"/>
          </a:solidFill>
          <a:ln w="38100" cmpd="sng">
            <a:noFill/>
          </a:ln>
        </p:spPr>
        <p:txBody>
          <a:bodyPr anchor="ctr"/>
          <a:lstStyle>
            <a:lvl1pPr marL="0" indent="0">
              <a:buFont typeface="Arial"/>
              <a:buNone/>
              <a:defRPr sz="800" b="0" i="0">
                <a:latin typeface="Arial"/>
                <a:cs typeface="Arial"/>
              </a:defRPr>
            </a:lvl1pPr>
            <a:lvl2pPr marL="457200" indent="0">
              <a:buFont typeface="Arial"/>
              <a:buNone/>
              <a:defRPr sz="900" b="1"/>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p:txBody>
      </p:sp>
      <p:sp>
        <p:nvSpPr>
          <p:cNvPr id="85" name="Espace réservé du contenu 2"/>
          <p:cNvSpPr>
            <a:spLocks noGrp="1"/>
          </p:cNvSpPr>
          <p:nvPr>
            <p:ph sz="half" idx="90"/>
          </p:nvPr>
        </p:nvSpPr>
        <p:spPr>
          <a:xfrm>
            <a:off x="5004048" y="2711840"/>
            <a:ext cx="1944216" cy="561795"/>
          </a:xfrm>
          <a:solidFill>
            <a:schemeClr val="bg2"/>
          </a:solidFill>
          <a:ln w="38100" cmpd="sng">
            <a:noFill/>
          </a:ln>
        </p:spPr>
        <p:txBody>
          <a:bodyPr anchor="ctr"/>
          <a:lstStyle>
            <a:lvl1pPr marL="0" indent="0">
              <a:lnSpc>
                <a:spcPct val="90000"/>
              </a:lnSpc>
              <a:buFont typeface="Arial"/>
              <a:buNone/>
              <a:defRPr sz="800" b="0" i="0">
                <a:latin typeface="Arial"/>
                <a:cs typeface="Arial"/>
              </a:defRPr>
            </a:lvl1pPr>
            <a:lvl2pPr marL="457200" indent="0">
              <a:buFont typeface="Arial"/>
              <a:buNone/>
              <a:defRPr sz="900" b="1"/>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p:txBody>
      </p:sp>
      <p:sp>
        <p:nvSpPr>
          <p:cNvPr id="87" name="Espace réservé du contenu 2"/>
          <p:cNvSpPr>
            <a:spLocks noGrp="1"/>
          </p:cNvSpPr>
          <p:nvPr>
            <p:ph sz="half" idx="92"/>
          </p:nvPr>
        </p:nvSpPr>
        <p:spPr>
          <a:xfrm>
            <a:off x="5004048" y="3685365"/>
            <a:ext cx="1944216" cy="560735"/>
          </a:xfrm>
          <a:solidFill>
            <a:schemeClr val="bg2"/>
          </a:solidFill>
          <a:ln w="38100" cmpd="sng">
            <a:noFill/>
          </a:ln>
        </p:spPr>
        <p:txBody>
          <a:bodyPr anchor="ctr"/>
          <a:lstStyle>
            <a:lvl1pPr marL="0" indent="0">
              <a:lnSpc>
                <a:spcPct val="90000"/>
              </a:lnSpc>
              <a:buFont typeface="Arial"/>
              <a:buNone/>
              <a:defRPr sz="800" b="0" i="0">
                <a:latin typeface="Arial"/>
                <a:cs typeface="Arial"/>
              </a:defRPr>
            </a:lvl1pPr>
            <a:lvl2pPr marL="457200" indent="0">
              <a:buFont typeface="Arial"/>
              <a:buNone/>
              <a:defRPr sz="900" b="1"/>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p:txBody>
      </p:sp>
      <p:sp>
        <p:nvSpPr>
          <p:cNvPr id="86" name="Espace réservé du contenu 2"/>
          <p:cNvSpPr>
            <a:spLocks noGrp="1"/>
          </p:cNvSpPr>
          <p:nvPr>
            <p:ph sz="half" idx="91"/>
          </p:nvPr>
        </p:nvSpPr>
        <p:spPr>
          <a:xfrm>
            <a:off x="5004048" y="3330195"/>
            <a:ext cx="1944216" cy="386838"/>
          </a:xfrm>
          <a:solidFill>
            <a:schemeClr val="bg2"/>
          </a:solidFill>
          <a:ln w="38100" cmpd="sng">
            <a:noFill/>
          </a:ln>
        </p:spPr>
        <p:txBody>
          <a:bodyPr anchor="ctr"/>
          <a:lstStyle>
            <a:lvl1pPr marL="0" indent="0">
              <a:lnSpc>
                <a:spcPct val="90000"/>
              </a:lnSpc>
              <a:buFont typeface="Arial"/>
              <a:buNone/>
              <a:defRPr sz="800" b="1" i="0" baseline="0">
                <a:solidFill>
                  <a:srgbClr val="002458"/>
                </a:solidFill>
                <a:latin typeface="Arial"/>
                <a:cs typeface="Arial"/>
              </a:defRPr>
            </a:lvl1pPr>
            <a:lvl2pPr marL="457200" indent="0">
              <a:buFont typeface="Arial"/>
              <a:buNone/>
              <a:defRPr sz="900" b="1"/>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p:txBody>
      </p:sp>
      <p:sp>
        <p:nvSpPr>
          <p:cNvPr id="89" name="Espace réservé du contenu 2"/>
          <p:cNvSpPr>
            <a:spLocks noGrp="1"/>
          </p:cNvSpPr>
          <p:nvPr>
            <p:ph sz="half" idx="94"/>
          </p:nvPr>
        </p:nvSpPr>
        <p:spPr>
          <a:xfrm>
            <a:off x="5010528" y="4420592"/>
            <a:ext cx="1937736" cy="299435"/>
          </a:xfrm>
          <a:solidFill>
            <a:schemeClr val="bg2"/>
          </a:solidFill>
          <a:ln w="38100" cmpd="sng">
            <a:noFill/>
          </a:ln>
        </p:spPr>
        <p:txBody>
          <a:bodyPr anchor="ctr"/>
          <a:lstStyle>
            <a:lvl1pPr marL="0" indent="0">
              <a:lnSpc>
                <a:spcPct val="90000"/>
              </a:lnSpc>
              <a:buFont typeface="Arial"/>
              <a:buNone/>
              <a:defRPr sz="800" b="0" i="0">
                <a:latin typeface="Arial"/>
                <a:cs typeface="Arial"/>
              </a:defRPr>
            </a:lvl1pPr>
            <a:lvl2pPr marL="457200" indent="0">
              <a:buFont typeface="Arial"/>
              <a:buNone/>
              <a:defRPr sz="900" b="1"/>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p:txBody>
      </p:sp>
      <p:sp>
        <p:nvSpPr>
          <p:cNvPr id="84" name="Espace réservé du contenu 2"/>
          <p:cNvSpPr>
            <a:spLocks noGrp="1"/>
          </p:cNvSpPr>
          <p:nvPr>
            <p:ph sz="half" idx="89"/>
          </p:nvPr>
        </p:nvSpPr>
        <p:spPr>
          <a:xfrm>
            <a:off x="5004048" y="2564904"/>
            <a:ext cx="1944216" cy="172117"/>
          </a:xfrm>
          <a:solidFill>
            <a:schemeClr val="bg2"/>
          </a:solidFill>
          <a:ln w="38100" cmpd="sng">
            <a:noFill/>
          </a:ln>
        </p:spPr>
        <p:txBody>
          <a:bodyPr anchor="ctr"/>
          <a:lstStyle>
            <a:lvl1pPr marL="0" indent="0">
              <a:buFont typeface="Arial"/>
              <a:buNone/>
              <a:defRPr sz="800" b="1" i="0">
                <a:solidFill>
                  <a:srgbClr val="002458"/>
                </a:solidFill>
                <a:latin typeface="Arial"/>
                <a:cs typeface="Arial"/>
              </a:defRPr>
            </a:lvl1pPr>
            <a:lvl2pPr marL="457200" indent="0">
              <a:buFont typeface="Arial"/>
              <a:buNone/>
              <a:defRPr sz="900" b="1"/>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p:txBody>
      </p:sp>
      <p:sp>
        <p:nvSpPr>
          <p:cNvPr id="88" name="Espace réservé du contenu 2"/>
          <p:cNvSpPr>
            <a:spLocks noGrp="1"/>
          </p:cNvSpPr>
          <p:nvPr>
            <p:ph sz="half" idx="93"/>
          </p:nvPr>
        </p:nvSpPr>
        <p:spPr>
          <a:xfrm>
            <a:off x="5004048" y="4293097"/>
            <a:ext cx="1944216" cy="144016"/>
          </a:xfrm>
          <a:solidFill>
            <a:schemeClr val="bg2"/>
          </a:solidFill>
          <a:ln w="38100" cmpd="sng">
            <a:noFill/>
          </a:ln>
        </p:spPr>
        <p:txBody>
          <a:bodyPr anchor="ctr"/>
          <a:lstStyle>
            <a:lvl1pPr marL="0" indent="0">
              <a:buFont typeface="Arial"/>
              <a:buNone/>
              <a:defRPr sz="800" b="1" i="0">
                <a:solidFill>
                  <a:srgbClr val="002458"/>
                </a:solidFill>
                <a:latin typeface="Arial"/>
                <a:cs typeface="Arial"/>
              </a:defRPr>
            </a:lvl1pPr>
            <a:lvl2pPr marL="457200" indent="0">
              <a:buFont typeface="Arial"/>
              <a:buNone/>
              <a:defRPr sz="900" b="1"/>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p:txBody>
      </p:sp>
      <p:sp>
        <p:nvSpPr>
          <p:cNvPr id="90" name="Espace réservé du contenu 2"/>
          <p:cNvSpPr>
            <a:spLocks noGrp="1"/>
          </p:cNvSpPr>
          <p:nvPr>
            <p:ph sz="half" idx="95"/>
          </p:nvPr>
        </p:nvSpPr>
        <p:spPr>
          <a:xfrm>
            <a:off x="5004048" y="4769051"/>
            <a:ext cx="1944216" cy="244125"/>
          </a:xfrm>
          <a:solidFill>
            <a:schemeClr val="bg2"/>
          </a:solidFill>
          <a:ln w="38100" cmpd="sng">
            <a:noFill/>
          </a:ln>
        </p:spPr>
        <p:txBody>
          <a:bodyPr anchor="ctr"/>
          <a:lstStyle>
            <a:lvl1pPr marL="0" indent="0">
              <a:lnSpc>
                <a:spcPct val="80000"/>
              </a:lnSpc>
              <a:buFont typeface="Arial"/>
              <a:buNone/>
              <a:defRPr sz="800" b="1" i="0">
                <a:solidFill>
                  <a:srgbClr val="002458"/>
                </a:solidFill>
                <a:latin typeface="Arial"/>
                <a:cs typeface="Arial"/>
              </a:defRPr>
            </a:lvl1pPr>
            <a:lvl2pPr marL="457200" indent="0">
              <a:buFont typeface="Arial"/>
              <a:buNone/>
              <a:defRPr sz="900" b="1"/>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p:txBody>
      </p:sp>
      <p:sp>
        <p:nvSpPr>
          <p:cNvPr id="91" name="Espace réservé du contenu 2"/>
          <p:cNvSpPr>
            <a:spLocks noGrp="1"/>
          </p:cNvSpPr>
          <p:nvPr>
            <p:ph sz="half" idx="96"/>
          </p:nvPr>
        </p:nvSpPr>
        <p:spPr>
          <a:xfrm>
            <a:off x="5004048" y="5058386"/>
            <a:ext cx="1944216" cy="386838"/>
          </a:xfrm>
          <a:solidFill>
            <a:schemeClr val="bg2"/>
          </a:solidFill>
          <a:ln w="38100" cmpd="sng">
            <a:noFill/>
          </a:ln>
        </p:spPr>
        <p:txBody>
          <a:bodyPr anchor="ctr"/>
          <a:lstStyle>
            <a:lvl1pPr marL="0" indent="0">
              <a:lnSpc>
                <a:spcPct val="90000"/>
              </a:lnSpc>
              <a:buFont typeface="Arial"/>
              <a:buNone/>
              <a:defRPr sz="800" b="1" i="0" baseline="0">
                <a:solidFill>
                  <a:srgbClr val="002458"/>
                </a:solidFill>
                <a:latin typeface="Arial"/>
                <a:cs typeface="Arial"/>
              </a:defRPr>
            </a:lvl1pPr>
            <a:lvl2pPr marL="457200" indent="0">
              <a:buFont typeface="Arial"/>
              <a:buNone/>
              <a:defRPr sz="900" b="1"/>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p:txBody>
      </p:sp>
      <p:sp>
        <p:nvSpPr>
          <p:cNvPr id="94" name="Espace réservé du contenu 2"/>
          <p:cNvSpPr>
            <a:spLocks noGrp="1"/>
          </p:cNvSpPr>
          <p:nvPr>
            <p:ph sz="half" idx="97"/>
          </p:nvPr>
        </p:nvSpPr>
        <p:spPr>
          <a:xfrm>
            <a:off x="5004048" y="5445225"/>
            <a:ext cx="1948308" cy="138123"/>
          </a:xfrm>
          <a:solidFill>
            <a:schemeClr val="bg2"/>
          </a:solidFill>
          <a:ln w="38100" cmpd="sng">
            <a:noFill/>
          </a:ln>
        </p:spPr>
        <p:txBody>
          <a:bodyPr anchor="ctr"/>
          <a:lstStyle>
            <a:lvl1pPr marL="0" indent="0">
              <a:lnSpc>
                <a:spcPct val="90000"/>
              </a:lnSpc>
              <a:buFont typeface="Arial"/>
              <a:buNone/>
              <a:defRPr sz="800" b="0" i="0">
                <a:latin typeface="Arial"/>
                <a:cs typeface="Arial"/>
              </a:defRPr>
            </a:lvl1pPr>
            <a:lvl2pPr marL="457200" indent="0">
              <a:buFont typeface="Arial"/>
              <a:buNone/>
              <a:defRPr sz="900" b="1"/>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p:txBody>
      </p:sp>
      <p:sp>
        <p:nvSpPr>
          <p:cNvPr id="95" name="Espace réservé du contenu 2"/>
          <p:cNvSpPr>
            <a:spLocks noGrp="1"/>
          </p:cNvSpPr>
          <p:nvPr>
            <p:ph sz="half" idx="98"/>
          </p:nvPr>
        </p:nvSpPr>
        <p:spPr>
          <a:xfrm>
            <a:off x="5004048" y="5645024"/>
            <a:ext cx="1941828" cy="172117"/>
          </a:xfrm>
          <a:solidFill>
            <a:schemeClr val="bg2"/>
          </a:solidFill>
          <a:ln w="38100" cmpd="sng">
            <a:noFill/>
          </a:ln>
        </p:spPr>
        <p:txBody>
          <a:bodyPr anchor="ctr"/>
          <a:lstStyle>
            <a:lvl1pPr marL="0" indent="0">
              <a:buFont typeface="Arial"/>
              <a:buNone/>
              <a:defRPr sz="800" b="1" i="0">
                <a:solidFill>
                  <a:srgbClr val="002458"/>
                </a:solidFill>
                <a:latin typeface="Arial"/>
                <a:cs typeface="Arial"/>
              </a:defRPr>
            </a:lvl1pPr>
            <a:lvl2pPr marL="457200" indent="0">
              <a:buFont typeface="Arial"/>
              <a:buNone/>
              <a:defRPr sz="900" b="1"/>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p:txBody>
      </p:sp>
      <p:sp>
        <p:nvSpPr>
          <p:cNvPr id="96" name="Espace réservé du contenu 2"/>
          <p:cNvSpPr>
            <a:spLocks noGrp="1"/>
          </p:cNvSpPr>
          <p:nvPr>
            <p:ph sz="half" idx="99"/>
          </p:nvPr>
        </p:nvSpPr>
        <p:spPr>
          <a:xfrm>
            <a:off x="5004048" y="5800245"/>
            <a:ext cx="1941828" cy="152447"/>
          </a:xfrm>
          <a:solidFill>
            <a:schemeClr val="bg2"/>
          </a:solidFill>
          <a:ln w="38100" cmpd="sng">
            <a:noFill/>
          </a:ln>
        </p:spPr>
        <p:txBody>
          <a:bodyPr anchor="ctr"/>
          <a:lstStyle>
            <a:lvl1pPr marL="0" indent="0">
              <a:buFont typeface="Arial"/>
              <a:buNone/>
              <a:defRPr sz="800" b="0" i="0">
                <a:latin typeface="Arial"/>
                <a:cs typeface="Arial"/>
              </a:defRPr>
            </a:lvl1pPr>
            <a:lvl2pPr marL="457200" indent="0">
              <a:buFont typeface="Arial"/>
              <a:buNone/>
              <a:defRPr sz="900" b="1"/>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p:txBody>
      </p:sp>
      <p:sp>
        <p:nvSpPr>
          <p:cNvPr id="97" name="Espace réservé du contenu 2"/>
          <p:cNvSpPr>
            <a:spLocks noGrp="1"/>
          </p:cNvSpPr>
          <p:nvPr>
            <p:ph sz="half" idx="100"/>
          </p:nvPr>
        </p:nvSpPr>
        <p:spPr>
          <a:xfrm>
            <a:off x="7020272" y="2711840"/>
            <a:ext cx="1872208" cy="441603"/>
          </a:xfrm>
          <a:solidFill>
            <a:schemeClr val="bg2"/>
          </a:solidFill>
          <a:ln w="38100" cmpd="sng">
            <a:noFill/>
          </a:ln>
        </p:spPr>
        <p:txBody>
          <a:bodyPr anchor="ctr"/>
          <a:lstStyle>
            <a:lvl1pPr marL="0" indent="0">
              <a:lnSpc>
                <a:spcPct val="90000"/>
              </a:lnSpc>
              <a:buFont typeface="Arial"/>
              <a:buNone/>
              <a:defRPr sz="800" b="0" i="0">
                <a:latin typeface="Arial"/>
                <a:cs typeface="Arial"/>
              </a:defRPr>
            </a:lvl1pPr>
            <a:lvl2pPr marL="457200" indent="0">
              <a:buFont typeface="Arial"/>
              <a:buNone/>
              <a:defRPr sz="900" b="1"/>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p:txBody>
      </p:sp>
      <p:sp>
        <p:nvSpPr>
          <p:cNvPr id="98" name="Espace réservé du contenu 2"/>
          <p:cNvSpPr>
            <a:spLocks noGrp="1"/>
          </p:cNvSpPr>
          <p:nvPr>
            <p:ph sz="half" idx="101"/>
          </p:nvPr>
        </p:nvSpPr>
        <p:spPr>
          <a:xfrm>
            <a:off x="7020272" y="2564904"/>
            <a:ext cx="1872208" cy="172117"/>
          </a:xfrm>
          <a:solidFill>
            <a:schemeClr val="bg2"/>
          </a:solidFill>
          <a:ln w="38100" cmpd="sng">
            <a:noFill/>
          </a:ln>
        </p:spPr>
        <p:txBody>
          <a:bodyPr anchor="ctr"/>
          <a:lstStyle>
            <a:lvl1pPr marL="0" indent="0">
              <a:buFont typeface="Arial"/>
              <a:buNone/>
              <a:defRPr sz="800" b="1" i="0">
                <a:solidFill>
                  <a:srgbClr val="002458"/>
                </a:solidFill>
                <a:latin typeface="Arial"/>
                <a:cs typeface="Arial"/>
              </a:defRPr>
            </a:lvl1pPr>
            <a:lvl2pPr marL="457200" indent="0">
              <a:buFont typeface="Arial"/>
              <a:buNone/>
              <a:defRPr sz="900" b="1"/>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p:txBody>
      </p:sp>
      <p:sp>
        <p:nvSpPr>
          <p:cNvPr id="99" name="Espace réservé du contenu 2"/>
          <p:cNvSpPr>
            <a:spLocks noGrp="1"/>
          </p:cNvSpPr>
          <p:nvPr>
            <p:ph sz="half" idx="102"/>
          </p:nvPr>
        </p:nvSpPr>
        <p:spPr>
          <a:xfrm>
            <a:off x="7039710" y="3379352"/>
            <a:ext cx="1852770" cy="441603"/>
          </a:xfrm>
          <a:solidFill>
            <a:schemeClr val="bg2"/>
          </a:solidFill>
          <a:ln w="38100" cmpd="sng">
            <a:noFill/>
          </a:ln>
        </p:spPr>
        <p:txBody>
          <a:bodyPr anchor="ctr"/>
          <a:lstStyle>
            <a:lvl1pPr marL="0" indent="0">
              <a:lnSpc>
                <a:spcPct val="90000"/>
              </a:lnSpc>
              <a:buFont typeface="Arial"/>
              <a:buNone/>
              <a:defRPr sz="800" b="0" i="0">
                <a:latin typeface="Arial"/>
                <a:cs typeface="Arial"/>
              </a:defRPr>
            </a:lvl1pPr>
            <a:lvl2pPr marL="457200" indent="0">
              <a:buFont typeface="Arial"/>
              <a:buNone/>
              <a:defRPr sz="900" b="1"/>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p:txBody>
      </p:sp>
      <p:sp>
        <p:nvSpPr>
          <p:cNvPr id="100" name="Espace réservé du contenu 2"/>
          <p:cNvSpPr>
            <a:spLocks noGrp="1"/>
          </p:cNvSpPr>
          <p:nvPr>
            <p:ph sz="half" idx="103"/>
          </p:nvPr>
        </p:nvSpPr>
        <p:spPr>
          <a:xfrm>
            <a:off x="7039710" y="3232416"/>
            <a:ext cx="1852770" cy="172117"/>
          </a:xfrm>
          <a:solidFill>
            <a:schemeClr val="bg2"/>
          </a:solidFill>
          <a:ln w="38100" cmpd="sng">
            <a:noFill/>
          </a:ln>
        </p:spPr>
        <p:txBody>
          <a:bodyPr anchor="ctr"/>
          <a:lstStyle>
            <a:lvl1pPr marL="0" indent="0">
              <a:buFont typeface="Arial"/>
              <a:buNone/>
              <a:defRPr sz="800" b="1" i="0">
                <a:solidFill>
                  <a:srgbClr val="002458"/>
                </a:solidFill>
                <a:latin typeface="Arial"/>
                <a:cs typeface="Arial"/>
              </a:defRPr>
            </a:lvl1pPr>
            <a:lvl2pPr marL="457200" indent="0">
              <a:buFont typeface="Arial"/>
              <a:buNone/>
              <a:defRPr sz="900" b="1"/>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p:txBody>
      </p:sp>
      <p:sp>
        <p:nvSpPr>
          <p:cNvPr id="101" name="Espace réservé du contenu 2"/>
          <p:cNvSpPr>
            <a:spLocks noGrp="1"/>
          </p:cNvSpPr>
          <p:nvPr>
            <p:ph sz="half" idx="104"/>
          </p:nvPr>
        </p:nvSpPr>
        <p:spPr>
          <a:xfrm>
            <a:off x="7039711" y="4073997"/>
            <a:ext cx="1872208" cy="441603"/>
          </a:xfrm>
          <a:solidFill>
            <a:schemeClr val="bg2"/>
          </a:solidFill>
          <a:ln w="38100" cmpd="sng">
            <a:noFill/>
          </a:ln>
        </p:spPr>
        <p:txBody>
          <a:bodyPr anchor="ctr"/>
          <a:lstStyle>
            <a:lvl1pPr marL="0" indent="0">
              <a:lnSpc>
                <a:spcPct val="90000"/>
              </a:lnSpc>
              <a:buFont typeface="Arial"/>
              <a:buNone/>
              <a:defRPr sz="800" b="0" i="0">
                <a:latin typeface="Arial"/>
                <a:cs typeface="Arial"/>
              </a:defRPr>
            </a:lvl1pPr>
            <a:lvl2pPr marL="457200" indent="0">
              <a:buFont typeface="Arial"/>
              <a:buNone/>
              <a:defRPr sz="900" b="1"/>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p:txBody>
      </p:sp>
      <p:sp>
        <p:nvSpPr>
          <p:cNvPr id="102" name="Espace réservé du contenu 2"/>
          <p:cNvSpPr>
            <a:spLocks noGrp="1"/>
          </p:cNvSpPr>
          <p:nvPr>
            <p:ph sz="half" idx="105"/>
          </p:nvPr>
        </p:nvSpPr>
        <p:spPr>
          <a:xfrm>
            <a:off x="7039711" y="3927061"/>
            <a:ext cx="1872208" cy="172117"/>
          </a:xfrm>
          <a:solidFill>
            <a:schemeClr val="bg2"/>
          </a:solidFill>
          <a:ln w="38100" cmpd="sng">
            <a:noFill/>
          </a:ln>
        </p:spPr>
        <p:txBody>
          <a:bodyPr anchor="ctr"/>
          <a:lstStyle>
            <a:lvl1pPr marL="0" indent="0">
              <a:buFont typeface="Arial"/>
              <a:buNone/>
              <a:defRPr sz="800" b="1" i="0">
                <a:solidFill>
                  <a:srgbClr val="002458"/>
                </a:solidFill>
                <a:latin typeface="Arial"/>
                <a:cs typeface="Arial"/>
              </a:defRPr>
            </a:lvl1pPr>
            <a:lvl2pPr marL="457200" indent="0">
              <a:buFont typeface="Arial"/>
              <a:buNone/>
              <a:defRPr sz="900" b="1"/>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p:txBody>
      </p:sp>
      <p:sp>
        <p:nvSpPr>
          <p:cNvPr id="103" name="Espace réservé du contenu 2"/>
          <p:cNvSpPr>
            <a:spLocks noGrp="1"/>
          </p:cNvSpPr>
          <p:nvPr>
            <p:ph sz="half" idx="106"/>
          </p:nvPr>
        </p:nvSpPr>
        <p:spPr>
          <a:xfrm>
            <a:off x="7033231" y="4755199"/>
            <a:ext cx="1872208" cy="585619"/>
          </a:xfrm>
          <a:solidFill>
            <a:schemeClr val="bg2"/>
          </a:solidFill>
          <a:ln w="38100" cmpd="sng">
            <a:noFill/>
          </a:ln>
        </p:spPr>
        <p:txBody>
          <a:bodyPr/>
          <a:lstStyle>
            <a:lvl1pPr marL="0" indent="0">
              <a:lnSpc>
                <a:spcPct val="90000"/>
              </a:lnSpc>
              <a:buFont typeface="Arial"/>
              <a:buNone/>
              <a:defRPr sz="800" b="0" i="0">
                <a:latin typeface="Arial"/>
                <a:cs typeface="Arial"/>
              </a:defRPr>
            </a:lvl1pPr>
            <a:lvl2pPr marL="457200" indent="0">
              <a:buFont typeface="Arial"/>
              <a:buNone/>
              <a:defRPr sz="900" b="1"/>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04" name="Espace réservé du contenu 2"/>
          <p:cNvSpPr>
            <a:spLocks noGrp="1"/>
          </p:cNvSpPr>
          <p:nvPr>
            <p:ph sz="half" idx="107"/>
          </p:nvPr>
        </p:nvSpPr>
        <p:spPr>
          <a:xfrm>
            <a:off x="7033231" y="4608263"/>
            <a:ext cx="1872208" cy="172117"/>
          </a:xfrm>
          <a:solidFill>
            <a:schemeClr val="bg2"/>
          </a:solidFill>
          <a:ln w="38100" cmpd="sng">
            <a:noFill/>
          </a:ln>
        </p:spPr>
        <p:txBody>
          <a:bodyPr anchor="ctr"/>
          <a:lstStyle>
            <a:lvl1pPr marL="0" indent="0">
              <a:buFont typeface="Arial"/>
              <a:buNone/>
              <a:defRPr sz="800" b="1" i="0">
                <a:solidFill>
                  <a:srgbClr val="002458"/>
                </a:solidFill>
                <a:latin typeface="Arial"/>
                <a:cs typeface="Arial"/>
              </a:defRPr>
            </a:lvl1pPr>
            <a:lvl2pPr marL="457200" indent="0">
              <a:buFont typeface="Arial"/>
              <a:buNone/>
              <a:defRPr sz="900" b="1"/>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p:txBody>
      </p:sp>
      <p:sp>
        <p:nvSpPr>
          <p:cNvPr id="105" name="Espace réservé du contenu 2"/>
          <p:cNvSpPr>
            <a:spLocks noGrp="1"/>
          </p:cNvSpPr>
          <p:nvPr>
            <p:ph sz="half" idx="108"/>
          </p:nvPr>
        </p:nvSpPr>
        <p:spPr>
          <a:xfrm>
            <a:off x="7020272" y="5712942"/>
            <a:ext cx="1872208" cy="241356"/>
          </a:xfrm>
          <a:solidFill>
            <a:schemeClr val="bg2"/>
          </a:solidFill>
          <a:ln w="38100" cmpd="sng">
            <a:noFill/>
          </a:ln>
        </p:spPr>
        <p:txBody>
          <a:bodyPr anchor="ctr"/>
          <a:lstStyle>
            <a:lvl1pPr marL="0" indent="0">
              <a:lnSpc>
                <a:spcPct val="90000"/>
              </a:lnSpc>
              <a:buFont typeface="Arial"/>
              <a:buNone/>
              <a:defRPr sz="800" b="0" i="0">
                <a:latin typeface="Arial"/>
                <a:cs typeface="Arial"/>
              </a:defRPr>
            </a:lvl1pPr>
            <a:lvl2pPr marL="457200" indent="0">
              <a:buFont typeface="Arial"/>
              <a:buNone/>
              <a:defRPr sz="900" b="1"/>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p:txBody>
      </p:sp>
      <p:sp>
        <p:nvSpPr>
          <p:cNvPr id="106" name="Espace réservé du contenu 2"/>
          <p:cNvSpPr>
            <a:spLocks noGrp="1"/>
          </p:cNvSpPr>
          <p:nvPr>
            <p:ph sz="half" idx="109"/>
          </p:nvPr>
        </p:nvSpPr>
        <p:spPr>
          <a:xfrm>
            <a:off x="7020272" y="5437767"/>
            <a:ext cx="1872208" cy="281655"/>
          </a:xfrm>
          <a:solidFill>
            <a:schemeClr val="bg2"/>
          </a:solidFill>
          <a:ln w="38100" cmpd="sng">
            <a:noFill/>
          </a:ln>
        </p:spPr>
        <p:txBody>
          <a:bodyPr anchor="ctr"/>
          <a:lstStyle>
            <a:lvl1pPr marL="0" indent="0">
              <a:buFont typeface="Arial"/>
              <a:buNone/>
              <a:defRPr sz="800" b="1" i="0">
                <a:solidFill>
                  <a:srgbClr val="002458"/>
                </a:solidFill>
                <a:latin typeface="Arial"/>
                <a:cs typeface="Arial"/>
              </a:defRPr>
            </a:lvl1pPr>
            <a:lvl2pPr marL="457200" indent="0">
              <a:buFont typeface="Arial"/>
              <a:buNone/>
              <a:defRPr sz="900" b="1"/>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p:txBody>
      </p:sp>
      <p:sp>
        <p:nvSpPr>
          <p:cNvPr id="53" name="Rectangle 9"/>
          <p:cNvSpPr>
            <a:spLocks noGrp="1" noChangeArrowheads="1"/>
          </p:cNvSpPr>
          <p:nvPr>
            <p:ph type="title"/>
          </p:nvPr>
        </p:nvSpPr>
        <p:spPr bwMode="auto">
          <a:xfrm>
            <a:off x="971600" y="44623"/>
            <a:ext cx="7918718" cy="550151"/>
          </a:xfrm>
          <a:prstGeom prst="rect">
            <a:avLst/>
          </a:prstGeom>
          <a:noFill/>
          <a:ln w="9525">
            <a:noFill/>
            <a:miter lim="800000"/>
            <a:headEnd/>
            <a:tailEnd/>
          </a:ln>
        </p:spPr>
        <p:txBody>
          <a:bodyPr/>
          <a:lstStyle>
            <a:lvl1pPr>
              <a:defRPr sz="2400"/>
            </a:lvl1pPr>
          </a:lstStyle>
          <a:p>
            <a:pPr lvl="0"/>
            <a:r>
              <a:rPr lang="fr-FR" smtClean="0"/>
              <a:t>Modifiez le style du titre</a:t>
            </a:r>
            <a:endParaRPr lang="fr-FR" dirty="0" smtClean="0"/>
          </a:p>
        </p:txBody>
      </p:sp>
    </p:spTree>
    <p:extLst>
      <p:ext uri="{BB962C8B-B14F-4D97-AF65-F5344CB8AC3E}">
        <p14:creationId xmlns:p14="http://schemas.microsoft.com/office/powerpoint/2010/main" val="7757265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n_Image GRANDE">
    <p:spTree>
      <p:nvGrpSpPr>
        <p:cNvPr id="1" name=""/>
        <p:cNvGrpSpPr/>
        <p:nvPr/>
      </p:nvGrpSpPr>
      <p:grpSpPr>
        <a:xfrm>
          <a:off x="0" y="0"/>
          <a:ext cx="0" cy="0"/>
          <a:chOff x="0" y="0"/>
          <a:chExt cx="0" cy="0"/>
        </a:xfrm>
      </p:grpSpPr>
      <p:sp>
        <p:nvSpPr>
          <p:cNvPr id="3" name="Espace réservé pour une image  2"/>
          <p:cNvSpPr>
            <a:spLocks noGrp="1"/>
          </p:cNvSpPr>
          <p:nvPr>
            <p:ph type="pic" idx="1"/>
          </p:nvPr>
        </p:nvSpPr>
        <p:spPr>
          <a:xfrm>
            <a:off x="0" y="730379"/>
            <a:ext cx="9144000" cy="557894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fr-FR" noProof="0" smtClean="0"/>
              <a:t>Cliquez sur l'icône pour ajouter une image</a:t>
            </a:r>
            <a:endParaRPr lang="fr-FR" noProof="0" dirty="0" smtClean="0"/>
          </a:p>
        </p:txBody>
      </p:sp>
      <p:sp>
        <p:nvSpPr>
          <p:cNvPr id="5" name="Rectangle 9"/>
          <p:cNvSpPr>
            <a:spLocks noGrp="1" noChangeArrowheads="1"/>
          </p:cNvSpPr>
          <p:nvPr>
            <p:ph type="title"/>
          </p:nvPr>
        </p:nvSpPr>
        <p:spPr bwMode="auto">
          <a:xfrm>
            <a:off x="971600" y="44623"/>
            <a:ext cx="7918718" cy="550151"/>
          </a:xfrm>
          <a:prstGeom prst="rect">
            <a:avLst/>
          </a:prstGeom>
          <a:noFill/>
          <a:ln w="9525">
            <a:noFill/>
            <a:miter lim="800000"/>
            <a:headEnd/>
            <a:tailEnd/>
          </a:ln>
        </p:spPr>
        <p:txBody>
          <a:bodyPr/>
          <a:lstStyle>
            <a:lvl1pPr>
              <a:defRPr sz="2400"/>
            </a:lvl1pPr>
          </a:lstStyle>
          <a:p>
            <a:pPr lvl="0"/>
            <a:r>
              <a:rPr lang="fr-FR" smtClean="0"/>
              <a:t>Modifiez le style du titre</a:t>
            </a:r>
            <a:endParaRPr lang="fr-FR" dirty="0" smtClean="0"/>
          </a:p>
        </p:txBody>
      </p:sp>
    </p:spTree>
    <p:extLst>
      <p:ext uri="{BB962C8B-B14F-4D97-AF65-F5344CB8AC3E}">
        <p14:creationId xmlns:p14="http://schemas.microsoft.com/office/powerpoint/2010/main" val="540353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x-none" smtClean="0"/>
              <a:t>Cliquez et modifiez le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Cliquez pour modifier les styles du texte du masque</a:t>
            </a:r>
          </a:p>
        </p:txBody>
      </p:sp>
      <p:sp>
        <p:nvSpPr>
          <p:cNvPr id="4" name="Espace réservé de la date 3"/>
          <p:cNvSpPr>
            <a:spLocks noGrp="1"/>
          </p:cNvSpPr>
          <p:nvPr>
            <p:ph type="dt" sz="half" idx="10"/>
          </p:nvPr>
        </p:nvSpPr>
        <p:spPr/>
        <p:txBody>
          <a:bodyPr/>
          <a:lstStyle/>
          <a:p>
            <a:fld id="{02CCF296-C073-7B49-8213-750AC1D8987F}" type="datetimeFigureOut">
              <a:rPr lang="fr-FR" smtClean="0"/>
              <a:t>06/06/17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EC9F088-4B5E-A745-BC0D-B952C913FB0C}" type="slidenum">
              <a:rPr lang="fr-FR" smtClean="0"/>
              <a:t>‹#›</a:t>
            </a:fld>
            <a:endParaRPr lang="fr-FR"/>
          </a:p>
        </p:txBody>
      </p:sp>
    </p:spTree>
    <p:extLst>
      <p:ext uri="{BB962C8B-B14F-4D97-AF65-F5344CB8AC3E}">
        <p14:creationId xmlns:p14="http://schemas.microsoft.com/office/powerpoint/2010/main" val="1527559898"/>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x-none" smtClean="0"/>
              <a:t>Cliquez et modifiez le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Cliquez pour modifier les styles du texte du masque</a:t>
            </a:r>
          </a:p>
          <a:p>
            <a:pPr lvl="1"/>
            <a:r>
              <a:rPr lang="x-none" smtClean="0"/>
              <a:t>Deuxième niveau</a:t>
            </a:r>
          </a:p>
          <a:p>
            <a:pPr lvl="2"/>
            <a:r>
              <a:rPr lang="x-none" smtClean="0"/>
              <a:t>Troisième niveau</a:t>
            </a:r>
          </a:p>
          <a:p>
            <a:pPr lvl="3"/>
            <a:r>
              <a:rPr lang="x-none" smtClean="0"/>
              <a:t>Quatrième niveau</a:t>
            </a:r>
          </a:p>
          <a:p>
            <a:pPr lvl="4"/>
            <a:r>
              <a:rPr lang="x-none"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Cliquez pour modifier les styles du texte du masque</a:t>
            </a:r>
          </a:p>
          <a:p>
            <a:pPr lvl="1"/>
            <a:r>
              <a:rPr lang="x-none" smtClean="0"/>
              <a:t>Deuxième niveau</a:t>
            </a:r>
          </a:p>
          <a:p>
            <a:pPr lvl="2"/>
            <a:r>
              <a:rPr lang="x-none" smtClean="0"/>
              <a:t>Troisième niveau</a:t>
            </a:r>
          </a:p>
          <a:p>
            <a:pPr lvl="3"/>
            <a:r>
              <a:rPr lang="x-none" smtClean="0"/>
              <a:t>Quatrième niveau</a:t>
            </a:r>
          </a:p>
          <a:p>
            <a:pPr lvl="4"/>
            <a:r>
              <a:rPr lang="x-none" smtClean="0"/>
              <a:t>Cinquième niveau</a:t>
            </a:r>
            <a:endParaRPr lang="fr-FR"/>
          </a:p>
        </p:txBody>
      </p:sp>
      <p:sp>
        <p:nvSpPr>
          <p:cNvPr id="5" name="Espace réservé de la date 4"/>
          <p:cNvSpPr>
            <a:spLocks noGrp="1"/>
          </p:cNvSpPr>
          <p:nvPr>
            <p:ph type="dt" sz="half" idx="10"/>
          </p:nvPr>
        </p:nvSpPr>
        <p:spPr/>
        <p:txBody>
          <a:bodyPr/>
          <a:lstStyle/>
          <a:p>
            <a:fld id="{02CCF296-C073-7B49-8213-750AC1D8987F}" type="datetimeFigureOut">
              <a:rPr lang="fr-FR" smtClean="0"/>
              <a:t>06/06/17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1EC9F088-4B5E-A745-BC0D-B952C913FB0C}" type="slidenum">
              <a:rPr lang="fr-FR" smtClean="0"/>
              <a:t>‹#›</a:t>
            </a:fld>
            <a:endParaRPr lang="fr-FR"/>
          </a:p>
        </p:txBody>
      </p:sp>
    </p:spTree>
    <p:extLst>
      <p:ext uri="{BB962C8B-B14F-4D97-AF65-F5344CB8AC3E}">
        <p14:creationId xmlns:p14="http://schemas.microsoft.com/office/powerpoint/2010/main" val="137410569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x-none" smtClean="0"/>
              <a:t>Cliquez et modifiez le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Cliquez pour modifier les styles du texte du masque</a:t>
            </a:r>
          </a:p>
          <a:p>
            <a:pPr lvl="1"/>
            <a:r>
              <a:rPr lang="x-none" smtClean="0"/>
              <a:t>Deuxième niveau</a:t>
            </a:r>
          </a:p>
          <a:p>
            <a:pPr lvl="2"/>
            <a:r>
              <a:rPr lang="x-none" smtClean="0"/>
              <a:t>Troisième niveau</a:t>
            </a:r>
          </a:p>
          <a:p>
            <a:pPr lvl="3"/>
            <a:r>
              <a:rPr lang="x-none" smtClean="0"/>
              <a:t>Quatrième niveau</a:t>
            </a:r>
          </a:p>
          <a:p>
            <a:pPr lvl="4"/>
            <a:r>
              <a:rPr lang="x-none"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Cliquez pour modifier les styles du texte du masque</a:t>
            </a:r>
          </a:p>
          <a:p>
            <a:pPr lvl="1"/>
            <a:r>
              <a:rPr lang="x-none" smtClean="0"/>
              <a:t>Deuxième niveau</a:t>
            </a:r>
          </a:p>
          <a:p>
            <a:pPr lvl="2"/>
            <a:r>
              <a:rPr lang="x-none" smtClean="0"/>
              <a:t>Troisième niveau</a:t>
            </a:r>
          </a:p>
          <a:p>
            <a:pPr lvl="3"/>
            <a:r>
              <a:rPr lang="x-none" smtClean="0"/>
              <a:t>Quatrième niveau</a:t>
            </a:r>
          </a:p>
          <a:p>
            <a:pPr lvl="4"/>
            <a:r>
              <a:rPr lang="x-none" smtClean="0"/>
              <a:t>Cinquième niveau</a:t>
            </a:r>
            <a:endParaRPr lang="fr-FR"/>
          </a:p>
        </p:txBody>
      </p:sp>
      <p:sp>
        <p:nvSpPr>
          <p:cNvPr id="7" name="Espace réservé de la date 6"/>
          <p:cNvSpPr>
            <a:spLocks noGrp="1"/>
          </p:cNvSpPr>
          <p:nvPr>
            <p:ph type="dt" sz="half" idx="10"/>
          </p:nvPr>
        </p:nvSpPr>
        <p:spPr/>
        <p:txBody>
          <a:bodyPr/>
          <a:lstStyle/>
          <a:p>
            <a:fld id="{02CCF296-C073-7B49-8213-750AC1D8987F}" type="datetimeFigureOut">
              <a:rPr lang="fr-FR" smtClean="0"/>
              <a:t>06/06/17</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1EC9F088-4B5E-A745-BC0D-B952C913FB0C}" type="slidenum">
              <a:rPr lang="fr-FR" smtClean="0"/>
              <a:t>‹#›</a:t>
            </a:fld>
            <a:endParaRPr lang="fr-FR"/>
          </a:p>
        </p:txBody>
      </p:sp>
    </p:spTree>
    <p:extLst>
      <p:ext uri="{BB962C8B-B14F-4D97-AF65-F5344CB8AC3E}">
        <p14:creationId xmlns:p14="http://schemas.microsoft.com/office/powerpoint/2010/main" val="222677607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x-none" smtClean="0"/>
              <a:t>Cliquez et modifiez le titre</a:t>
            </a:r>
            <a:endParaRPr lang="fr-FR"/>
          </a:p>
        </p:txBody>
      </p:sp>
      <p:sp>
        <p:nvSpPr>
          <p:cNvPr id="3" name="Espace réservé de la date 2"/>
          <p:cNvSpPr>
            <a:spLocks noGrp="1"/>
          </p:cNvSpPr>
          <p:nvPr>
            <p:ph type="dt" sz="half" idx="10"/>
          </p:nvPr>
        </p:nvSpPr>
        <p:spPr/>
        <p:txBody>
          <a:bodyPr/>
          <a:lstStyle/>
          <a:p>
            <a:fld id="{02CCF296-C073-7B49-8213-750AC1D8987F}" type="datetimeFigureOut">
              <a:rPr lang="fr-FR" smtClean="0"/>
              <a:t>06/06/17</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1EC9F088-4B5E-A745-BC0D-B952C913FB0C}" type="slidenum">
              <a:rPr lang="fr-FR" smtClean="0"/>
              <a:t>‹#›</a:t>
            </a:fld>
            <a:endParaRPr lang="fr-FR"/>
          </a:p>
        </p:txBody>
      </p:sp>
    </p:spTree>
    <p:extLst>
      <p:ext uri="{BB962C8B-B14F-4D97-AF65-F5344CB8AC3E}">
        <p14:creationId xmlns:p14="http://schemas.microsoft.com/office/powerpoint/2010/main" val="1925817609"/>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02CCF296-C073-7B49-8213-750AC1D8987F}" type="datetimeFigureOut">
              <a:rPr lang="fr-FR" smtClean="0"/>
              <a:t>06/06/17</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1EC9F088-4B5E-A745-BC0D-B952C913FB0C}" type="slidenum">
              <a:rPr lang="fr-FR" smtClean="0"/>
              <a:t>‹#›</a:t>
            </a:fld>
            <a:endParaRPr lang="fr-FR"/>
          </a:p>
        </p:txBody>
      </p:sp>
    </p:spTree>
    <p:extLst>
      <p:ext uri="{BB962C8B-B14F-4D97-AF65-F5344CB8AC3E}">
        <p14:creationId xmlns:p14="http://schemas.microsoft.com/office/powerpoint/2010/main" val="3965710748"/>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x-none" smtClean="0"/>
              <a:t>Cliquez et modifiez le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Cliquez pour modifier les styles du texte du masque</a:t>
            </a:r>
          </a:p>
          <a:p>
            <a:pPr lvl="1"/>
            <a:r>
              <a:rPr lang="x-none" smtClean="0"/>
              <a:t>Deuxième niveau</a:t>
            </a:r>
          </a:p>
          <a:p>
            <a:pPr lvl="2"/>
            <a:r>
              <a:rPr lang="x-none" smtClean="0"/>
              <a:t>Troisième niveau</a:t>
            </a:r>
          </a:p>
          <a:p>
            <a:pPr lvl="3"/>
            <a:r>
              <a:rPr lang="x-none" smtClean="0"/>
              <a:t>Quatrième niveau</a:t>
            </a:r>
          </a:p>
          <a:p>
            <a:pPr lvl="4"/>
            <a:r>
              <a:rPr lang="x-none"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Cliquez pour modifier les styles du texte du masque</a:t>
            </a:r>
          </a:p>
        </p:txBody>
      </p:sp>
      <p:sp>
        <p:nvSpPr>
          <p:cNvPr id="5" name="Espace réservé de la date 4"/>
          <p:cNvSpPr>
            <a:spLocks noGrp="1"/>
          </p:cNvSpPr>
          <p:nvPr>
            <p:ph type="dt" sz="half" idx="10"/>
          </p:nvPr>
        </p:nvSpPr>
        <p:spPr/>
        <p:txBody>
          <a:bodyPr/>
          <a:lstStyle/>
          <a:p>
            <a:fld id="{02CCF296-C073-7B49-8213-750AC1D8987F}" type="datetimeFigureOut">
              <a:rPr lang="fr-FR" smtClean="0"/>
              <a:t>06/06/17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1EC9F088-4B5E-A745-BC0D-B952C913FB0C}" type="slidenum">
              <a:rPr lang="fr-FR" smtClean="0"/>
              <a:t>‹#›</a:t>
            </a:fld>
            <a:endParaRPr lang="fr-FR"/>
          </a:p>
        </p:txBody>
      </p:sp>
    </p:spTree>
    <p:extLst>
      <p:ext uri="{BB962C8B-B14F-4D97-AF65-F5344CB8AC3E}">
        <p14:creationId xmlns:p14="http://schemas.microsoft.com/office/powerpoint/2010/main" val="693637171"/>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x-none"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Cliquez pour modifier les styles du texte du masque</a:t>
            </a:r>
          </a:p>
        </p:txBody>
      </p:sp>
      <p:sp>
        <p:nvSpPr>
          <p:cNvPr id="5" name="Espace réservé de la date 4"/>
          <p:cNvSpPr>
            <a:spLocks noGrp="1"/>
          </p:cNvSpPr>
          <p:nvPr>
            <p:ph type="dt" sz="half" idx="10"/>
          </p:nvPr>
        </p:nvSpPr>
        <p:spPr/>
        <p:txBody>
          <a:bodyPr/>
          <a:lstStyle/>
          <a:p>
            <a:fld id="{02CCF296-C073-7B49-8213-750AC1D8987F}" type="datetimeFigureOut">
              <a:rPr lang="fr-FR" smtClean="0"/>
              <a:t>06/06/17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1EC9F088-4B5E-A745-BC0D-B952C913FB0C}" type="slidenum">
              <a:rPr lang="fr-FR" smtClean="0"/>
              <a:t>‹#›</a:t>
            </a:fld>
            <a:endParaRPr lang="fr-FR"/>
          </a:p>
        </p:txBody>
      </p:sp>
    </p:spTree>
    <p:extLst>
      <p:ext uri="{BB962C8B-B14F-4D97-AF65-F5344CB8AC3E}">
        <p14:creationId xmlns:p14="http://schemas.microsoft.com/office/powerpoint/2010/main" val="3443744538"/>
      </p:ext>
    </p:extLst>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Cliquez et modifiez le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Cliquez pour modifier les styles du texte du masque</a:t>
            </a:r>
          </a:p>
          <a:p>
            <a:pPr lvl="1"/>
            <a:r>
              <a:rPr lang="x-none" smtClean="0"/>
              <a:t>Deuxième niveau</a:t>
            </a:r>
          </a:p>
          <a:p>
            <a:pPr lvl="2"/>
            <a:r>
              <a:rPr lang="x-none" smtClean="0"/>
              <a:t>Troisième niveau</a:t>
            </a:r>
          </a:p>
          <a:p>
            <a:pPr lvl="3"/>
            <a:r>
              <a:rPr lang="x-none" smtClean="0"/>
              <a:t>Quatrième niveau</a:t>
            </a:r>
          </a:p>
          <a:p>
            <a:pPr lvl="4"/>
            <a:r>
              <a:rPr lang="x-none"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CCF296-C073-7B49-8213-750AC1D8987F}" type="datetimeFigureOut">
              <a:rPr lang="fr-FR" smtClean="0"/>
              <a:t>06/06/17</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C9F088-4B5E-A745-BC0D-B952C913FB0C}" type="slidenum">
              <a:rPr lang="fr-FR" smtClean="0"/>
              <a:t>‹#›</a:t>
            </a:fld>
            <a:endParaRPr lang="fr-FR"/>
          </a:p>
        </p:txBody>
      </p:sp>
    </p:spTree>
    <p:extLst>
      <p:ext uri="{BB962C8B-B14F-4D97-AF65-F5344CB8AC3E}">
        <p14:creationId xmlns:p14="http://schemas.microsoft.com/office/powerpoint/2010/main" val="1739611095"/>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6" r:id="rId12"/>
    <p:sldLayoutId id="2147483757" r:id="rId13"/>
    <p:sldLayoutId id="2147483758" r:id="rId14"/>
    <p:sldLayoutId id="2147483759" r:id="rId15"/>
    <p:sldLayoutId id="2147483734" r:id="rId16"/>
    <p:sldLayoutId id="2147483735" r:id="rId17"/>
    <p:sldLayoutId id="2147483736" r:id="rId18"/>
    <p:sldLayoutId id="2147483737" r:id="rId19"/>
    <p:sldLayoutId id="2147483723" r:id="rId20"/>
    <p:sldLayoutId id="2147483725" r:id="rId21"/>
    <p:sldLayoutId id="2147483738" r:id="rId22"/>
    <p:sldLayoutId id="2147483726" r:id="rId23"/>
    <p:sldLayoutId id="2147483727" r:id="rId24"/>
    <p:sldLayoutId id="2147483728" r:id="rId25"/>
    <p:sldLayoutId id="2147483729" r:id="rId26"/>
    <p:sldLayoutId id="2147483730" r:id="rId27"/>
    <p:sldLayoutId id="2147483739" r:id="rId28"/>
    <p:sldLayoutId id="2147483732" r:id="rId29"/>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tmp"/><Relationship Id="rId1" Type="http://schemas.openxmlformats.org/officeDocument/2006/relationships/slideLayout" Target="../slideLayouts/slideLayout14.xml"/><Relationship Id="rId2"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s://en.wikipedia.org/wiki/Open/closed_principle%23cite_note-4"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s://en.wikipedia.org/wiki/Class_(computer_science)"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5.png"/><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7.tmp"/><Relationship Id="rId3" Type="http://schemas.openxmlformats.org/officeDocument/2006/relationships/image" Target="../media/image28.tm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9.tmp"/><Relationship Id="rId3" Type="http://schemas.openxmlformats.org/officeDocument/2006/relationships/image" Target="../media/image30.tmp"/></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1.tmp"/><Relationship Id="rId3" Type="http://schemas.openxmlformats.org/officeDocument/2006/relationships/image" Target="../media/image32.tmp"/></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3.tmp"/><Relationship Id="rId3" Type="http://schemas.openxmlformats.org/officeDocument/2006/relationships/image" Target="../media/image34.tmp"/></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5.tmp"/><Relationship Id="rId3" Type="http://schemas.openxmlformats.org/officeDocument/2006/relationships/image" Target="../media/image36.tmp"/></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1" Type="http://schemas.openxmlformats.org/officeDocument/2006/relationships/slideLayout" Target="../slideLayouts/slideLayout15.xml"/><Relationship Id="rId2"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79512" y="1196752"/>
            <a:ext cx="8566790" cy="550151"/>
          </a:xfrm>
        </p:spPr>
        <p:txBody>
          <a:bodyPr/>
          <a:lstStyle/>
          <a:p>
            <a:r>
              <a:rPr lang="fr-FR" dirty="0" smtClean="0"/>
              <a:t>CLEAN CODE</a:t>
            </a:r>
            <a:endParaRPr lang="fr-FR" dirty="0"/>
          </a:p>
        </p:txBody>
      </p:sp>
      <p:pic>
        <p:nvPicPr>
          <p:cNvPr id="4" name="Image 3"/>
          <p:cNvPicPr>
            <a:picLocks/>
          </p:cNvPicPr>
          <p:nvPr/>
        </p:nvPicPr>
        <p:blipFill>
          <a:blip r:embed="rId2" cstate="email">
            <a:extLst>
              <a:ext uri="{28A0092B-C50C-407E-A947-70E740481C1C}">
                <a14:useLocalDpi xmlns:a14="http://schemas.microsoft.com/office/drawing/2010/main"/>
              </a:ext>
            </a:extLst>
          </a:blip>
          <a:stretch>
            <a:fillRect/>
          </a:stretch>
        </p:blipFill>
        <p:spPr>
          <a:xfrm>
            <a:off x="4499992" y="3084078"/>
            <a:ext cx="4680000" cy="3240000"/>
          </a:xfrm>
          <a:prstGeom prst="rect">
            <a:avLst/>
          </a:prstGeom>
        </p:spPr>
      </p:pic>
      <p:pic>
        <p:nvPicPr>
          <p:cNvPr id="5" name="Espace réservé du contenu 5"/>
          <p:cNvPicPr>
            <a:picLocks/>
          </p:cNvPicPr>
          <p:nvPr/>
        </p:nvPicPr>
        <p:blipFill>
          <a:blip r:embed="rId3" cstate="email">
            <a:extLst>
              <a:ext uri="{28A0092B-C50C-407E-A947-70E740481C1C}">
                <a14:useLocalDpi xmlns:a14="http://schemas.microsoft.com/office/drawing/2010/main"/>
              </a:ext>
            </a:extLst>
          </a:blip>
          <a:srcRect/>
          <a:stretch>
            <a:fillRect/>
          </a:stretch>
        </p:blipFill>
        <p:spPr>
          <a:xfrm>
            <a:off x="-108000" y="3084078"/>
            <a:ext cx="4680000" cy="3240000"/>
          </a:xfrm>
          <a:prstGeom prst="rect">
            <a:avLst/>
          </a:prstGeom>
        </p:spPr>
      </p:pic>
    </p:spTree>
    <p:extLst>
      <p:ext uri="{BB962C8B-B14F-4D97-AF65-F5344CB8AC3E}">
        <p14:creationId xmlns:p14="http://schemas.microsoft.com/office/powerpoint/2010/main" val="153151077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Why</a:t>
            </a:r>
            <a:r>
              <a:rPr lang="fr-FR" dirty="0" smtClean="0"/>
              <a:t> clean code </a:t>
            </a:r>
            <a:r>
              <a:rPr lang="fr-FR" dirty="0" err="1" smtClean="0"/>
              <a:t>is</a:t>
            </a:r>
            <a:r>
              <a:rPr lang="fr-FR" dirty="0" smtClean="0"/>
              <a:t> important?</a:t>
            </a:r>
            <a:endParaRPr lang="fr-FR" dirty="0"/>
          </a:p>
        </p:txBody>
      </p:sp>
      <p:sp>
        <p:nvSpPr>
          <p:cNvPr id="3" name="Espace réservé du contenu 2"/>
          <p:cNvSpPr>
            <a:spLocks noGrp="1"/>
          </p:cNvSpPr>
          <p:nvPr>
            <p:ph idx="1"/>
          </p:nvPr>
        </p:nvSpPr>
        <p:spPr/>
        <p:txBody>
          <a:bodyPr/>
          <a:lstStyle/>
          <a:p>
            <a:pPr marL="457200" lvl="1" indent="0">
              <a:buNone/>
            </a:pPr>
            <a:r>
              <a:rPr lang="en-US" sz="2800" dirty="0"/>
              <a:t>There are two ways of constructing a software design: One way is to make it so simple that there are </a:t>
            </a:r>
            <a:r>
              <a:rPr lang="en-US" sz="2800" i="1" dirty="0"/>
              <a:t>obviously</a:t>
            </a:r>
            <a:r>
              <a:rPr lang="en-US" sz="2800" dirty="0"/>
              <a:t> no deficiencies, and the other way is to make it so complicated that there are no </a:t>
            </a:r>
            <a:r>
              <a:rPr lang="en-US" sz="2800" i="1" dirty="0"/>
              <a:t>obvious</a:t>
            </a:r>
            <a:r>
              <a:rPr lang="en-US" sz="2800" dirty="0"/>
              <a:t> deficiencies. The first method is far more </a:t>
            </a:r>
            <a:r>
              <a:rPr lang="en-US" sz="2800" dirty="0" smtClean="0"/>
              <a:t>difficult</a:t>
            </a:r>
            <a:r>
              <a:rPr lang="fr-FR" sz="2800" dirty="0" smtClean="0"/>
              <a:t>. </a:t>
            </a:r>
          </a:p>
          <a:p>
            <a:pPr marL="457200" lvl="1" indent="0">
              <a:buNone/>
            </a:pPr>
            <a:endParaRPr lang="fr-FR" sz="2800" dirty="0"/>
          </a:p>
          <a:p>
            <a:pPr marL="457200" lvl="1" indent="0">
              <a:buNone/>
            </a:pPr>
            <a:r>
              <a:rPr lang="fr-FR" sz="2800" dirty="0" smtClean="0"/>
              <a:t>						</a:t>
            </a:r>
            <a:r>
              <a:rPr lang="fr-FR" sz="2800" dirty="0" err="1" smtClean="0"/>
              <a:t>Hoare</a:t>
            </a:r>
            <a:endParaRPr lang="fr-FR" sz="2800" dirty="0"/>
          </a:p>
        </p:txBody>
      </p:sp>
    </p:spTree>
    <p:extLst>
      <p:ext uri="{BB962C8B-B14F-4D97-AF65-F5344CB8AC3E}">
        <p14:creationId xmlns:p14="http://schemas.microsoft.com/office/powerpoint/2010/main" val="334548411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Why</a:t>
            </a:r>
            <a:r>
              <a:rPr lang="fr-FR" dirty="0"/>
              <a:t> clean code </a:t>
            </a:r>
            <a:r>
              <a:rPr lang="fr-FR" dirty="0" err="1"/>
              <a:t>is</a:t>
            </a:r>
            <a:r>
              <a:rPr lang="fr-FR" dirty="0"/>
              <a:t> important?</a:t>
            </a:r>
          </a:p>
        </p:txBody>
      </p:sp>
      <p:sp>
        <p:nvSpPr>
          <p:cNvPr id="3" name="Espace réservé du contenu 2"/>
          <p:cNvSpPr>
            <a:spLocks noGrp="1"/>
          </p:cNvSpPr>
          <p:nvPr>
            <p:ph idx="1"/>
          </p:nvPr>
        </p:nvSpPr>
        <p:spPr/>
        <p:txBody>
          <a:bodyPr>
            <a:normAutofit fontScale="85000" lnSpcReduction="20000"/>
          </a:bodyPr>
          <a:lstStyle/>
          <a:p>
            <a:pPr marL="0" indent="0">
              <a:buNone/>
            </a:pPr>
            <a:r>
              <a:rPr lang="fr-FR" dirty="0" smtClean="0"/>
              <a:t>The system </a:t>
            </a:r>
            <a:r>
              <a:rPr lang="fr-FR" dirty="0" err="1" smtClean="0"/>
              <a:t>technical</a:t>
            </a:r>
            <a:r>
              <a:rPr lang="fr-FR" dirty="0" smtClean="0"/>
              <a:t> structure and </a:t>
            </a:r>
            <a:r>
              <a:rPr lang="fr-FR" dirty="0" err="1" smtClean="0"/>
              <a:t>quality</a:t>
            </a:r>
            <a:r>
              <a:rPr lang="fr-FR" dirty="0"/>
              <a:t> influence the </a:t>
            </a:r>
            <a:r>
              <a:rPr lang="fr-FR" dirty="0" smtClean="0"/>
              <a:t>system </a:t>
            </a:r>
            <a:r>
              <a:rPr lang="fr-FR" dirty="0" err="1" smtClean="0"/>
              <a:t>functional</a:t>
            </a:r>
            <a:r>
              <a:rPr lang="fr-FR" dirty="0" smtClean="0"/>
              <a:t> </a:t>
            </a:r>
            <a:r>
              <a:rPr lang="fr-FR" dirty="0" err="1" smtClean="0"/>
              <a:t>quality</a:t>
            </a:r>
            <a:r>
              <a:rPr lang="fr-FR" dirty="0" smtClean="0"/>
              <a:t>.</a:t>
            </a:r>
            <a:endParaRPr lang="fr-FR" dirty="0"/>
          </a:p>
          <a:p>
            <a:pPr marL="457200" lvl="1" indent="0">
              <a:buNone/>
            </a:pPr>
            <a:endParaRPr lang="fr-FR" dirty="0"/>
          </a:p>
          <a:p>
            <a:pPr marL="57150" indent="0">
              <a:buNone/>
            </a:pPr>
            <a:r>
              <a:rPr lang="fr-FR" dirty="0" err="1" smtClean="0"/>
              <a:t>Devs</a:t>
            </a:r>
            <a:r>
              <a:rPr lang="fr-FR" dirty="0" smtClean="0"/>
              <a:t> are living in code</a:t>
            </a:r>
            <a:endParaRPr lang="fr-FR" dirty="0"/>
          </a:p>
          <a:p>
            <a:pPr marL="457200" lvl="1" indent="0">
              <a:buNone/>
            </a:pPr>
            <a:r>
              <a:rPr lang="fr-FR" dirty="0" err="1" smtClean="0"/>
              <a:t>It’s</a:t>
            </a:r>
            <a:r>
              <a:rPr lang="fr-FR" dirty="0" smtClean="0"/>
              <a:t> not </a:t>
            </a:r>
            <a:r>
              <a:rPr lang="fr-FR" dirty="0" err="1" smtClean="0"/>
              <a:t>only</a:t>
            </a:r>
            <a:r>
              <a:rPr lang="fr-FR" dirty="0" smtClean="0"/>
              <a:t> a </a:t>
            </a:r>
            <a:r>
              <a:rPr lang="fr-FR" dirty="0" err="1" smtClean="0"/>
              <a:t>product</a:t>
            </a:r>
            <a:r>
              <a:rPr lang="fr-FR" dirty="0" smtClean="0"/>
              <a:t>, </a:t>
            </a:r>
            <a:r>
              <a:rPr lang="fr-FR" dirty="0" err="1" smtClean="0"/>
              <a:t>it’s</a:t>
            </a:r>
            <a:r>
              <a:rPr lang="fr-FR" dirty="0" smtClean="0"/>
              <a:t> </a:t>
            </a:r>
            <a:r>
              <a:rPr lang="fr-FR" dirty="0" err="1" smtClean="0"/>
              <a:t>also</a:t>
            </a:r>
            <a:r>
              <a:rPr lang="fr-FR" dirty="0" smtClean="0"/>
              <a:t> a </a:t>
            </a:r>
            <a:r>
              <a:rPr lang="fr-FR" dirty="0" err="1" smtClean="0"/>
              <a:t>work</a:t>
            </a:r>
            <a:r>
              <a:rPr lang="fr-FR" dirty="0" smtClean="0"/>
              <a:t> </a:t>
            </a:r>
            <a:r>
              <a:rPr lang="fr-FR" dirty="0" err="1" smtClean="0"/>
              <a:t>environment</a:t>
            </a:r>
            <a:r>
              <a:rPr lang="fr-FR" dirty="0" smtClean="0"/>
              <a:t>.</a:t>
            </a:r>
            <a:endParaRPr lang="fr-FR" dirty="0"/>
          </a:p>
          <a:p>
            <a:pPr marL="457200" lvl="1" indent="0">
              <a:buNone/>
            </a:pPr>
            <a:r>
              <a:rPr lang="fr-FR" dirty="0" err="1" smtClean="0"/>
              <a:t>Today’s</a:t>
            </a:r>
            <a:r>
              <a:rPr lang="fr-FR" dirty="0" smtClean="0"/>
              <a:t> code </a:t>
            </a:r>
            <a:r>
              <a:rPr lang="fr-FR" dirty="0" err="1" smtClean="0"/>
              <a:t>quality</a:t>
            </a:r>
            <a:r>
              <a:rPr lang="fr-FR" dirty="0" smtClean="0"/>
              <a:t> impacts </a:t>
            </a:r>
            <a:r>
              <a:rPr lang="fr-FR" dirty="0" err="1" smtClean="0"/>
              <a:t>tomorrow’s</a:t>
            </a:r>
            <a:r>
              <a:rPr lang="fr-FR" dirty="0" smtClean="0"/>
              <a:t> code </a:t>
            </a:r>
            <a:r>
              <a:rPr lang="fr-FR" dirty="0" err="1" smtClean="0"/>
              <a:t>quality</a:t>
            </a:r>
            <a:endParaRPr lang="fr-FR" dirty="0"/>
          </a:p>
          <a:p>
            <a:pPr marL="457200" lvl="1" indent="0">
              <a:buNone/>
            </a:pPr>
            <a:r>
              <a:rPr lang="fr-FR" dirty="0" err="1" smtClean="0"/>
              <a:t>Maintenability</a:t>
            </a:r>
            <a:r>
              <a:rPr lang="fr-FR" dirty="0" smtClean="0"/>
              <a:t> must </a:t>
            </a:r>
            <a:r>
              <a:rPr lang="fr-FR" dirty="0" err="1" smtClean="0"/>
              <a:t>be</a:t>
            </a:r>
            <a:r>
              <a:rPr lang="fr-FR" dirty="0" smtClean="0"/>
              <a:t> </a:t>
            </a:r>
            <a:r>
              <a:rPr lang="fr-FR" dirty="0" err="1" smtClean="0"/>
              <a:t>maintained</a:t>
            </a:r>
            <a:endParaRPr lang="fr-FR" dirty="0"/>
          </a:p>
          <a:p>
            <a:pPr marL="57150" indent="0">
              <a:buNone/>
            </a:pPr>
            <a:endParaRPr lang="fr-FR" dirty="0"/>
          </a:p>
          <a:p>
            <a:pPr marL="57150" indent="0">
              <a:buNone/>
            </a:pPr>
            <a:r>
              <a:rPr lang="fr-FR" dirty="0" smtClean="0"/>
              <a:t>Code </a:t>
            </a:r>
            <a:r>
              <a:rPr lang="fr-FR" dirty="0" err="1" smtClean="0"/>
              <a:t>is</a:t>
            </a:r>
            <a:r>
              <a:rPr lang="fr-FR" dirty="0" smtClean="0"/>
              <a:t> the design</a:t>
            </a:r>
            <a:endParaRPr lang="fr-FR" dirty="0"/>
          </a:p>
          <a:p>
            <a:pPr marL="457200" lvl="1" indent="0">
              <a:buNone/>
            </a:pPr>
            <a:r>
              <a:rPr lang="fr-FR" dirty="0" smtClean="0"/>
              <a:t>Code </a:t>
            </a:r>
            <a:r>
              <a:rPr lang="fr-FR" dirty="0" err="1" smtClean="0"/>
              <a:t>Quality</a:t>
            </a:r>
            <a:r>
              <a:rPr lang="fr-FR" dirty="0" smtClean="0"/>
              <a:t>  = Abstractions </a:t>
            </a:r>
            <a:r>
              <a:rPr lang="fr-FR" dirty="0" err="1" smtClean="0"/>
              <a:t>Quality</a:t>
            </a:r>
            <a:r>
              <a:rPr lang="fr-FR" dirty="0" smtClean="0"/>
              <a:t> = </a:t>
            </a:r>
            <a:r>
              <a:rPr lang="fr-FR" dirty="0" err="1" smtClean="0"/>
              <a:t>Evolutivity</a:t>
            </a:r>
            <a:endParaRPr lang="fr-FR" dirty="0"/>
          </a:p>
          <a:p>
            <a:pPr marL="457200" lvl="1" indent="0">
              <a:buNone/>
            </a:pPr>
            <a:r>
              <a:rPr lang="fr-FR" dirty="0" err="1" smtClean="0"/>
              <a:t>Maintenability</a:t>
            </a:r>
            <a:r>
              <a:rPr lang="fr-FR" dirty="0" smtClean="0"/>
              <a:t> = </a:t>
            </a:r>
            <a:r>
              <a:rPr lang="fr-FR" dirty="0" err="1" smtClean="0"/>
              <a:t>Ease</a:t>
            </a:r>
            <a:r>
              <a:rPr lang="fr-FR" dirty="0" smtClean="0"/>
              <a:t> to </a:t>
            </a:r>
            <a:r>
              <a:rPr lang="fr-FR" dirty="0" err="1" smtClean="0"/>
              <a:t>evolve</a:t>
            </a:r>
            <a:r>
              <a:rPr lang="fr-FR" dirty="0" smtClean="0"/>
              <a:t> </a:t>
            </a:r>
            <a:r>
              <a:rPr lang="fr-FR" dirty="0"/>
              <a:t>= </a:t>
            </a:r>
            <a:r>
              <a:rPr lang="fr-FR" dirty="0" err="1" smtClean="0"/>
              <a:t>Evolutivity</a:t>
            </a:r>
            <a:endParaRPr lang="fr-FR" dirty="0"/>
          </a:p>
        </p:txBody>
      </p:sp>
    </p:spTree>
    <p:extLst>
      <p:ext uri="{BB962C8B-B14F-4D97-AF65-F5344CB8AC3E}">
        <p14:creationId xmlns:p14="http://schemas.microsoft.com/office/powerpoint/2010/main" val="145442805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pPr marL="0" indent="0">
              <a:buNone/>
            </a:pPr>
            <a:r>
              <a:rPr lang="fr-FR" sz="4000" dirty="0" smtClean="0"/>
              <a:t>TDD code </a:t>
            </a:r>
            <a:r>
              <a:rPr lang="fr-FR" sz="4000" dirty="0" err="1" smtClean="0"/>
              <a:t>characteristics</a:t>
            </a:r>
            <a:r>
              <a:rPr lang="fr-FR" sz="4000" dirty="0" smtClean="0"/>
              <a:t>:</a:t>
            </a:r>
            <a:endParaRPr lang="fr-FR" sz="4000" dirty="0"/>
          </a:p>
          <a:p>
            <a:pPr marL="0" indent="0">
              <a:buNone/>
            </a:pPr>
            <a:endParaRPr lang="fr-FR" sz="4000" dirty="0"/>
          </a:p>
          <a:p>
            <a:pPr marL="1143000" lvl="1" indent="-742950">
              <a:buFont typeface="+mj-lt"/>
              <a:buAutoNum type="arabicPeriod"/>
            </a:pPr>
            <a:r>
              <a:rPr lang="fr-FR" sz="3600" dirty="0" smtClean="0"/>
              <a:t>All tests are passing</a:t>
            </a:r>
            <a:endParaRPr lang="fr-FR" sz="3600" dirty="0"/>
          </a:p>
          <a:p>
            <a:pPr marL="1143000" lvl="1" indent="-742950">
              <a:buFont typeface="+mj-lt"/>
              <a:buAutoNum type="arabicPeriod"/>
            </a:pPr>
            <a:r>
              <a:rPr lang="fr-FR" sz="3600" dirty="0" smtClean="0"/>
              <a:t>No </a:t>
            </a:r>
            <a:r>
              <a:rPr lang="fr-FR" sz="3600" dirty="0"/>
              <a:t>duplication</a:t>
            </a:r>
          </a:p>
          <a:p>
            <a:pPr marL="1143000" lvl="1" indent="-742950">
              <a:buFont typeface="+mj-lt"/>
              <a:buAutoNum type="arabicPeriod"/>
            </a:pPr>
            <a:r>
              <a:rPr lang="fr-FR" sz="3600" dirty="0" smtClean="0"/>
              <a:t>Shows </a:t>
            </a:r>
            <a:r>
              <a:rPr lang="fr-FR" sz="3600" dirty="0" err="1" smtClean="0"/>
              <a:t>intent</a:t>
            </a:r>
            <a:endParaRPr lang="fr-FR" sz="3600" dirty="0"/>
          </a:p>
          <a:p>
            <a:pPr marL="1143000" lvl="1" indent="-742950">
              <a:buFont typeface="+mj-lt"/>
              <a:buAutoNum type="arabicPeriod"/>
            </a:pPr>
            <a:r>
              <a:rPr lang="fr-FR" sz="3600" dirty="0" smtClean="0"/>
              <a:t>Few classes</a:t>
            </a:r>
            <a:r>
              <a:rPr lang="fr-FR" sz="3600" dirty="0"/>
              <a:t>, </a:t>
            </a:r>
            <a:r>
              <a:rPr lang="fr-FR" sz="3600" dirty="0" err="1" smtClean="0"/>
              <a:t>methods</a:t>
            </a:r>
            <a:r>
              <a:rPr lang="fr-FR" sz="3600" dirty="0" smtClean="0"/>
              <a:t>, </a:t>
            </a:r>
            <a:r>
              <a:rPr lang="fr-FR" sz="3600" dirty="0"/>
              <a:t>etc.</a:t>
            </a:r>
          </a:p>
          <a:p>
            <a:pPr marL="0" indent="0">
              <a:buNone/>
            </a:pPr>
            <a:endParaRPr lang="fr-FR" sz="4000" dirty="0"/>
          </a:p>
        </p:txBody>
      </p:sp>
      <p:sp>
        <p:nvSpPr>
          <p:cNvPr id="3" name="Titre 2"/>
          <p:cNvSpPr>
            <a:spLocks noGrp="1"/>
          </p:cNvSpPr>
          <p:nvPr>
            <p:ph type="title"/>
          </p:nvPr>
        </p:nvSpPr>
        <p:spPr/>
        <p:txBody>
          <a:bodyPr/>
          <a:lstStyle/>
          <a:p>
            <a:r>
              <a:rPr lang="fr-FR" dirty="0" err="1" smtClean="0"/>
              <a:t>What</a:t>
            </a:r>
            <a:r>
              <a:rPr lang="fr-FR" dirty="0" smtClean="0"/>
              <a:t> </a:t>
            </a:r>
            <a:r>
              <a:rPr lang="fr-FR" dirty="0" err="1" smtClean="0"/>
              <a:t>is</a:t>
            </a:r>
            <a:r>
              <a:rPr lang="fr-FR" dirty="0" smtClean="0"/>
              <a:t> Clean code?</a:t>
            </a:r>
            <a:endParaRPr lang="fr-FR" dirty="0"/>
          </a:p>
        </p:txBody>
      </p:sp>
    </p:spTree>
    <p:extLst>
      <p:ext uri="{BB962C8B-B14F-4D97-AF65-F5344CB8AC3E}">
        <p14:creationId xmlns:p14="http://schemas.microsoft.com/office/powerpoint/2010/main" val="398688126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All tests are passing</a:t>
            </a:r>
            <a:endParaRPr lang="fr-FR" dirty="0"/>
          </a:p>
        </p:txBody>
      </p:sp>
      <p:pic>
        <p:nvPicPr>
          <p:cNvPr id="5" name="Imag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69622" y="620688"/>
            <a:ext cx="6804756" cy="5861792"/>
          </a:xfrm>
          <a:prstGeom prst="rect">
            <a:avLst/>
          </a:prstGeom>
        </p:spPr>
      </p:pic>
    </p:spTree>
    <p:extLst>
      <p:ext uri="{BB962C8B-B14F-4D97-AF65-F5344CB8AC3E}">
        <p14:creationId xmlns:p14="http://schemas.microsoft.com/office/powerpoint/2010/main" val="348668760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No </a:t>
            </a:r>
            <a:r>
              <a:rPr lang="fr-FR" dirty="0"/>
              <a:t>duplication</a:t>
            </a:r>
          </a:p>
        </p:txBody>
      </p:sp>
      <p:pic>
        <p:nvPicPr>
          <p:cNvPr id="5" name="Image 4" descr="Capture d’écran 2015-03-22 à 21.41.2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7504" y="620688"/>
            <a:ext cx="3769398" cy="5832648"/>
          </a:xfrm>
          <a:prstGeom prst="rect">
            <a:avLst/>
          </a:prstGeom>
          <a:ln>
            <a:solidFill>
              <a:srgbClr val="141313"/>
            </a:solidFill>
          </a:ln>
        </p:spPr>
      </p:pic>
      <p:pic>
        <p:nvPicPr>
          <p:cNvPr id="6" name="Image 5" descr="Capture d’écran 2015-03-22 à 21.42.23.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995936" y="620688"/>
            <a:ext cx="5148064" cy="2540000"/>
          </a:xfrm>
          <a:prstGeom prst="rect">
            <a:avLst/>
          </a:prstGeom>
          <a:ln>
            <a:solidFill>
              <a:srgbClr val="141313"/>
            </a:solidFill>
          </a:ln>
        </p:spPr>
      </p:pic>
      <p:pic>
        <p:nvPicPr>
          <p:cNvPr id="7" name="Image 6" descr="Capture d’écran 2015-03-22 à 21.43.47.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95936" y="3212976"/>
            <a:ext cx="3960440" cy="3183191"/>
          </a:xfrm>
          <a:prstGeom prst="rect">
            <a:avLst/>
          </a:prstGeom>
          <a:ln>
            <a:solidFill>
              <a:srgbClr val="141313"/>
            </a:solidFill>
          </a:ln>
        </p:spPr>
      </p:pic>
    </p:spTree>
    <p:extLst>
      <p:ext uri="{BB962C8B-B14F-4D97-AF65-F5344CB8AC3E}">
        <p14:creationId xmlns:p14="http://schemas.microsoft.com/office/powerpoint/2010/main" val="105679571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3" cstate="email">
            <a:extLst>
              <a:ext uri="{28A0092B-C50C-407E-A947-70E740481C1C}">
                <a14:useLocalDpi xmlns:a14="http://schemas.microsoft.com/office/drawing/2010/main"/>
              </a:ext>
            </a:extLst>
          </a:blip>
          <a:srcRect l="-30508" r="-30508"/>
          <a:stretch>
            <a:fillRect/>
          </a:stretch>
        </p:blipFill>
        <p:spPr>
          <a:xfrm>
            <a:off x="16568" y="692696"/>
            <a:ext cx="9354281" cy="5472608"/>
          </a:xfrm>
        </p:spPr>
      </p:pic>
      <p:sp>
        <p:nvSpPr>
          <p:cNvPr id="3" name="Titre 2"/>
          <p:cNvSpPr>
            <a:spLocks noGrp="1"/>
          </p:cNvSpPr>
          <p:nvPr>
            <p:ph type="title"/>
          </p:nvPr>
        </p:nvSpPr>
        <p:spPr/>
        <p:txBody>
          <a:bodyPr/>
          <a:lstStyle/>
          <a:p>
            <a:r>
              <a:rPr lang="fr-FR" dirty="0" smtClean="0"/>
              <a:t>Show </a:t>
            </a:r>
            <a:r>
              <a:rPr lang="fr-FR" dirty="0" err="1" smtClean="0"/>
              <a:t>Intent</a:t>
            </a:r>
            <a:endParaRPr lang="fr-FR" dirty="0"/>
          </a:p>
        </p:txBody>
      </p:sp>
    </p:spTree>
    <p:extLst>
      <p:ext uri="{BB962C8B-B14F-4D97-AF65-F5344CB8AC3E}">
        <p14:creationId xmlns:p14="http://schemas.microsoft.com/office/powerpoint/2010/main" val="283482660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Few Classes</a:t>
            </a:r>
            <a:r>
              <a:rPr lang="fr-FR" dirty="0"/>
              <a:t>, </a:t>
            </a:r>
            <a:r>
              <a:rPr lang="fr-FR" dirty="0" err="1" smtClean="0"/>
              <a:t>Methods</a:t>
            </a:r>
            <a:r>
              <a:rPr lang="fr-FR" dirty="0" smtClean="0"/>
              <a:t>, Lines</a:t>
            </a:r>
            <a:endParaRPr lang="fr-FR" dirty="0"/>
          </a:p>
        </p:txBody>
      </p:sp>
      <p:pic>
        <p:nvPicPr>
          <p:cNvPr id="4" name="Imag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39552" y="980728"/>
            <a:ext cx="8064896" cy="5089379"/>
          </a:xfrm>
          <a:prstGeom prst="rect">
            <a:avLst/>
          </a:prstGeom>
        </p:spPr>
      </p:pic>
    </p:spTree>
    <p:extLst>
      <p:ext uri="{BB962C8B-B14F-4D97-AF65-F5344CB8AC3E}">
        <p14:creationId xmlns:p14="http://schemas.microsoft.com/office/powerpoint/2010/main" val="72875160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noFill/>
        </p:spPr>
        <p:txBody>
          <a:bodyPr/>
          <a:lstStyle/>
          <a:p>
            <a:r>
              <a:rPr lang="fr-FR" dirty="0" smtClean="0"/>
              <a:t>Do</a:t>
            </a:r>
            <a:endParaRPr lang="fr-FR" dirty="0"/>
          </a:p>
        </p:txBody>
      </p:sp>
      <p:sp>
        <p:nvSpPr>
          <p:cNvPr id="6" name="Espace réservé du contenu 5"/>
          <p:cNvSpPr>
            <a:spLocks noGrp="1"/>
          </p:cNvSpPr>
          <p:nvPr>
            <p:ph idx="1"/>
          </p:nvPr>
        </p:nvSpPr>
        <p:spPr>
          <a:solidFill>
            <a:schemeClr val="accent3">
              <a:lumMod val="40000"/>
              <a:lumOff val="60000"/>
            </a:schemeClr>
          </a:solidFill>
          <a:ln>
            <a:noFill/>
          </a:ln>
        </p:spPr>
        <p:txBody>
          <a:bodyPr>
            <a:normAutofit/>
          </a:bodyPr>
          <a:lstStyle/>
          <a:p>
            <a:pPr marL="0" indent="0">
              <a:buNone/>
            </a:pPr>
            <a:r>
              <a:rPr lang="fr-FR" sz="2800" dirty="0" err="1" smtClean="0"/>
              <a:t>Identify</a:t>
            </a:r>
            <a:r>
              <a:rPr lang="fr-FR" sz="2800" dirty="0" smtClean="0"/>
              <a:t> code for a user </a:t>
            </a:r>
            <a:r>
              <a:rPr lang="fr-FR" sz="2800" dirty="0" err="1" smtClean="0"/>
              <a:t>functionality</a:t>
            </a:r>
            <a:r>
              <a:rPr lang="fr-FR" sz="2800" dirty="0" smtClean="0"/>
              <a:t> (ex: </a:t>
            </a:r>
            <a:r>
              <a:rPr lang="fr-FR" sz="2800" dirty="0" err="1" smtClean="0"/>
              <a:t>Contract</a:t>
            </a:r>
            <a:r>
              <a:rPr lang="fr-FR" sz="2800" dirty="0" smtClean="0"/>
              <a:t> </a:t>
            </a:r>
            <a:r>
              <a:rPr lang="fr-FR" sz="2800" dirty="0" err="1" smtClean="0"/>
              <a:t>Subscription</a:t>
            </a:r>
            <a:r>
              <a:rPr lang="fr-FR" sz="2800" dirty="0" smtClean="0"/>
              <a:t> </a:t>
            </a:r>
            <a:r>
              <a:rPr lang="fr-FR" sz="2800" dirty="0" err="1" smtClean="0"/>
              <a:t>form</a:t>
            </a:r>
            <a:r>
              <a:rPr lang="fr-FR" sz="2800" dirty="0" smtClean="0"/>
              <a:t>).</a:t>
            </a:r>
          </a:p>
          <a:p>
            <a:pPr marL="0" indent="0">
              <a:buNone/>
            </a:pPr>
            <a:endParaRPr lang="fr-FR" sz="2800" dirty="0"/>
          </a:p>
          <a:p>
            <a:pPr marL="0" indent="0">
              <a:buNone/>
            </a:pPr>
            <a:r>
              <a:rPr lang="fr-FR" sz="2800" dirty="0" smtClean="0"/>
              <a:t>Imagine a change for </a:t>
            </a:r>
            <a:r>
              <a:rPr lang="fr-FR" sz="2800" dirty="0" err="1" smtClean="0"/>
              <a:t>this</a:t>
            </a:r>
            <a:r>
              <a:rPr lang="fr-FR" sz="2800" dirty="0" smtClean="0"/>
              <a:t> </a:t>
            </a:r>
            <a:r>
              <a:rPr lang="fr-FR" sz="2800" dirty="0" err="1" smtClean="0"/>
              <a:t>functionality</a:t>
            </a:r>
            <a:r>
              <a:rPr lang="fr-FR" sz="2800" dirty="0" smtClean="0"/>
              <a:t> (ex: </a:t>
            </a:r>
            <a:r>
              <a:rPr lang="fr-FR" sz="2800" dirty="0" err="1" smtClean="0"/>
              <a:t>ask</a:t>
            </a:r>
            <a:r>
              <a:rPr lang="fr-FR" sz="2800" dirty="0" smtClean="0"/>
              <a:t> more data to the </a:t>
            </a:r>
            <a:r>
              <a:rPr lang="fr-FR" sz="2800" dirty="0" err="1" smtClean="0"/>
              <a:t>form</a:t>
            </a:r>
            <a:r>
              <a:rPr lang="fr-FR" sz="2800" dirty="0" smtClean="0"/>
              <a:t> </a:t>
            </a:r>
            <a:r>
              <a:rPr lang="fr-FR" sz="2800" dirty="0" err="1" smtClean="0"/>
              <a:t>depending</a:t>
            </a:r>
            <a:r>
              <a:rPr lang="fr-FR" sz="2800" dirty="0" smtClean="0"/>
              <a:t> on the value of a </a:t>
            </a:r>
            <a:r>
              <a:rPr lang="fr-FR" sz="2800" dirty="0" err="1" smtClean="0"/>
              <a:t>specific</a:t>
            </a:r>
            <a:r>
              <a:rPr lang="fr-FR" sz="2800" dirty="0" smtClean="0"/>
              <a:t> </a:t>
            </a:r>
            <a:r>
              <a:rPr lang="fr-FR" sz="2800" dirty="0" err="1" smtClean="0"/>
              <a:t>field</a:t>
            </a:r>
            <a:r>
              <a:rPr lang="fr-FR" sz="2800" dirty="0" smtClean="0"/>
              <a:t> )</a:t>
            </a:r>
            <a:endParaRPr lang="fr-FR" sz="2800" dirty="0"/>
          </a:p>
          <a:p>
            <a:pPr marL="0" indent="0">
              <a:buNone/>
            </a:pPr>
            <a:endParaRPr lang="fr-FR" sz="2800" dirty="0" smtClean="0"/>
          </a:p>
          <a:p>
            <a:pPr marL="0" indent="0">
              <a:buNone/>
            </a:pPr>
            <a:r>
              <a:rPr lang="fr-FR" sz="2800" dirty="0" err="1" smtClean="0"/>
              <a:t>Find</a:t>
            </a:r>
            <a:r>
              <a:rPr lang="fr-FR" sz="2800" dirty="0" smtClean="0"/>
              <a:t> how </a:t>
            </a:r>
            <a:r>
              <a:rPr lang="fr-FR" sz="2800" dirty="0" err="1" smtClean="0"/>
              <a:t>many</a:t>
            </a:r>
            <a:r>
              <a:rPr lang="fr-FR" sz="2800" dirty="0" smtClean="0"/>
              <a:t> change site </a:t>
            </a:r>
            <a:r>
              <a:rPr lang="fr-FR" sz="2800" dirty="0" err="1" smtClean="0"/>
              <a:t>this</a:t>
            </a:r>
            <a:r>
              <a:rPr lang="fr-FR" sz="2800" dirty="0" smtClean="0"/>
              <a:t> </a:t>
            </a:r>
            <a:r>
              <a:rPr lang="fr-FR" sz="2800" dirty="0" err="1" smtClean="0"/>
              <a:t>would</a:t>
            </a:r>
            <a:r>
              <a:rPr lang="fr-FR" sz="2800" dirty="0" smtClean="0"/>
              <a:t> trigger in </a:t>
            </a:r>
            <a:r>
              <a:rPr lang="fr-FR" sz="2800" dirty="0" err="1" smtClean="0"/>
              <a:t>your</a:t>
            </a:r>
            <a:r>
              <a:rPr lang="fr-FR" sz="2800" dirty="0" smtClean="0"/>
              <a:t> code</a:t>
            </a:r>
          </a:p>
        </p:txBody>
      </p:sp>
    </p:spTree>
    <p:extLst>
      <p:ext uri="{BB962C8B-B14F-4D97-AF65-F5344CB8AC3E}">
        <p14:creationId xmlns:p14="http://schemas.microsoft.com/office/powerpoint/2010/main" val="96036430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fr-FR" sz="3200" dirty="0"/>
              <a:t>Test </a:t>
            </a:r>
            <a:r>
              <a:rPr lang="fr-FR" sz="3200" dirty="0" err="1"/>
              <a:t>Driven</a:t>
            </a:r>
            <a:r>
              <a:rPr lang="fr-FR" sz="3200" dirty="0"/>
              <a:t> </a:t>
            </a:r>
            <a:r>
              <a:rPr lang="fr-FR" sz="3200" dirty="0" err="1"/>
              <a:t>Development</a:t>
            </a:r>
            <a:endParaRPr lang="fr-FR" sz="3200" dirty="0"/>
          </a:p>
          <a:p>
            <a:r>
              <a:rPr lang="fr-FR" sz="3200" dirty="0" err="1"/>
              <a:t>Refactoring</a:t>
            </a:r>
            <a:endParaRPr lang="fr-FR" sz="3200" dirty="0"/>
          </a:p>
          <a:p>
            <a:r>
              <a:rPr lang="fr-FR" sz="3200" dirty="0" smtClean="0"/>
              <a:t>Code </a:t>
            </a:r>
            <a:r>
              <a:rPr lang="fr-FR" sz="3200" dirty="0" err="1" smtClean="0"/>
              <a:t>reviews</a:t>
            </a:r>
            <a:endParaRPr lang="fr-FR" sz="3200" dirty="0"/>
          </a:p>
        </p:txBody>
      </p:sp>
      <p:sp>
        <p:nvSpPr>
          <p:cNvPr id="3" name="Titre 2"/>
          <p:cNvSpPr>
            <a:spLocks noGrp="1"/>
          </p:cNvSpPr>
          <p:nvPr>
            <p:ph type="title"/>
          </p:nvPr>
        </p:nvSpPr>
        <p:spPr/>
        <p:txBody>
          <a:bodyPr/>
          <a:lstStyle/>
          <a:p>
            <a:r>
              <a:rPr lang="fr-FR" dirty="0" err="1" smtClean="0"/>
              <a:t>What</a:t>
            </a:r>
            <a:r>
              <a:rPr lang="fr-FR" dirty="0" smtClean="0"/>
              <a:t> practices for Clean code?</a:t>
            </a:r>
            <a:endParaRPr lang="fr-FR" dirty="0"/>
          </a:p>
        </p:txBody>
      </p:sp>
    </p:spTree>
    <p:extLst>
      <p:ext uri="{BB962C8B-B14F-4D97-AF65-F5344CB8AC3E}">
        <p14:creationId xmlns:p14="http://schemas.microsoft.com/office/powerpoint/2010/main" val="184377351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323528" y="1124744"/>
            <a:ext cx="3383607" cy="4802188"/>
          </a:xfrm>
        </p:spPr>
        <p:txBody>
          <a:bodyPr/>
          <a:lstStyle/>
          <a:p>
            <a:r>
              <a:rPr lang="fr-FR" dirty="0" err="1" smtClean="0"/>
              <a:t>Your</a:t>
            </a:r>
            <a:r>
              <a:rPr lang="fr-FR" dirty="0" smtClean="0"/>
              <a:t> IDE!</a:t>
            </a:r>
            <a:endParaRPr lang="fr-FR" dirty="0"/>
          </a:p>
          <a:p>
            <a:r>
              <a:rPr lang="fr-FR" dirty="0" err="1" smtClean="0"/>
              <a:t>Refactoring</a:t>
            </a:r>
            <a:r>
              <a:rPr lang="fr-FR" dirty="0" smtClean="0"/>
              <a:t> </a:t>
            </a:r>
            <a:r>
              <a:rPr lang="fr-FR" dirty="0" err="1" smtClean="0"/>
              <a:t>tools</a:t>
            </a:r>
            <a:endParaRPr lang="fr-FR" dirty="0"/>
          </a:p>
          <a:p>
            <a:r>
              <a:rPr lang="fr-FR" dirty="0" smtClean="0"/>
              <a:t>Code </a:t>
            </a:r>
            <a:r>
              <a:rPr lang="fr-FR" dirty="0" err="1" smtClean="0"/>
              <a:t>quality</a:t>
            </a:r>
            <a:r>
              <a:rPr lang="fr-FR" dirty="0" smtClean="0"/>
              <a:t> </a:t>
            </a:r>
            <a:r>
              <a:rPr lang="fr-FR" dirty="0" err="1" smtClean="0"/>
              <a:t>tools</a:t>
            </a:r>
            <a:endParaRPr lang="fr-FR" dirty="0"/>
          </a:p>
        </p:txBody>
      </p:sp>
      <p:sp>
        <p:nvSpPr>
          <p:cNvPr id="3" name="Titre 2"/>
          <p:cNvSpPr>
            <a:spLocks noGrp="1"/>
          </p:cNvSpPr>
          <p:nvPr>
            <p:ph type="title"/>
          </p:nvPr>
        </p:nvSpPr>
        <p:spPr/>
        <p:txBody>
          <a:bodyPr/>
          <a:lstStyle/>
          <a:p>
            <a:r>
              <a:rPr lang="fr-FR" dirty="0" smtClean="0"/>
              <a:t>Tools for clean code?</a:t>
            </a:r>
            <a:endParaRPr lang="fr-FR" dirty="0"/>
          </a:p>
        </p:txBody>
      </p:sp>
      <p:pic>
        <p:nvPicPr>
          <p:cNvPr id="4" name="Image 3" descr="Capture d’écran 2015-03-22 à 21.56.14.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067944" y="692696"/>
            <a:ext cx="4953000" cy="5778500"/>
          </a:xfrm>
          <a:prstGeom prst="rect">
            <a:avLst/>
          </a:prstGeom>
        </p:spPr>
      </p:pic>
      <p:sp>
        <p:nvSpPr>
          <p:cNvPr id="5" name="Rectangle 4"/>
          <p:cNvSpPr/>
          <p:nvPr/>
        </p:nvSpPr>
        <p:spPr>
          <a:xfrm>
            <a:off x="432048" y="6093296"/>
            <a:ext cx="4572000" cy="276999"/>
          </a:xfrm>
          <a:prstGeom prst="rect">
            <a:avLst/>
          </a:prstGeom>
        </p:spPr>
        <p:txBody>
          <a:bodyPr>
            <a:spAutoFit/>
          </a:bodyPr>
          <a:lstStyle/>
          <a:p>
            <a:r>
              <a:rPr lang="fr-FR" sz="1200" b="1">
                <a:solidFill>
                  <a:schemeClr val="accent6">
                    <a:lumMod val="75000"/>
                    <a:lumOff val="25000"/>
                  </a:schemeClr>
                </a:solidFill>
                <a:latin typeface="Lucida Console"/>
                <a:cs typeface="Lucida Console"/>
              </a:rPr>
              <a:t>http://visualstudioshortcuts.com/2013/</a:t>
            </a:r>
          </a:p>
        </p:txBody>
      </p:sp>
    </p:spTree>
    <p:extLst>
      <p:ext uri="{BB962C8B-B14F-4D97-AF65-F5344CB8AC3E}">
        <p14:creationId xmlns:p14="http://schemas.microsoft.com/office/powerpoint/2010/main" val="335150003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sp>
        <p:nvSpPr>
          <p:cNvPr id="5" name="Espace réservé du pied de page 4"/>
          <p:cNvSpPr>
            <a:spLocks noGrp="1"/>
          </p:cNvSpPr>
          <p:nvPr>
            <p:ph type="ftr" sz="quarter" idx="3"/>
          </p:nvPr>
        </p:nvSpPr>
        <p:spPr/>
        <p:txBody>
          <a:bodyPr/>
          <a:lstStyle/>
          <a:p>
            <a:pPr>
              <a:defRPr/>
            </a:pPr>
            <a:r>
              <a:rPr lang="pt-BR" smtClean="0"/>
              <a:t>© OCTO 2012</a:t>
            </a:r>
            <a:endParaRPr lang="fr-FR" dirty="0"/>
          </a:p>
        </p:txBody>
      </p:sp>
      <p:pic>
        <p:nvPicPr>
          <p:cNvPr id="6" name="Espace réservé du contenu 5" descr="broken_windows.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37031" y="-27384"/>
            <a:ext cx="10793607" cy="6864512"/>
          </a:xfrm>
          <a:prstGeom prst="rect">
            <a:avLst/>
          </a:prstGeom>
          <a:noFill/>
          <a:ln w="9525">
            <a:noFill/>
            <a:miter lim="800000"/>
            <a:headEnd/>
            <a:tailEnd/>
          </a:ln>
        </p:spPr>
      </p:pic>
      <p:sp>
        <p:nvSpPr>
          <p:cNvPr id="7" name="ZoneTexte 6"/>
          <p:cNvSpPr txBox="1"/>
          <p:nvPr/>
        </p:nvSpPr>
        <p:spPr>
          <a:xfrm>
            <a:off x="863588" y="5838363"/>
            <a:ext cx="7416824" cy="830997"/>
          </a:xfrm>
          <a:prstGeom prst="rect">
            <a:avLst/>
          </a:prstGeom>
          <a:solidFill>
            <a:srgbClr val="FFFFFF"/>
          </a:solidFill>
        </p:spPr>
        <p:txBody>
          <a:bodyPr wrap="square" rtlCol="0">
            <a:spAutoFit/>
          </a:bodyPr>
          <a:lstStyle/>
          <a:p>
            <a:pPr marL="285750" indent="-285750">
              <a:buFont typeface="Arial"/>
              <a:buChar char="•"/>
            </a:pPr>
            <a:r>
              <a:rPr lang="fr-FR" dirty="0" smtClean="0">
                <a:latin typeface="Lucida Console"/>
                <a:cs typeface="Lucida Console"/>
              </a:rPr>
              <a:t>Code rots</a:t>
            </a:r>
          </a:p>
          <a:p>
            <a:pPr marL="285750" indent="-285750">
              <a:buFont typeface="Arial"/>
              <a:buChar char="•"/>
            </a:pPr>
            <a:r>
              <a:rPr lang="fr-FR" dirty="0" err="1" smtClean="0">
                <a:latin typeface="Lucida Console"/>
                <a:cs typeface="Lucida Console"/>
              </a:rPr>
              <a:t>Rotten</a:t>
            </a:r>
            <a:r>
              <a:rPr lang="fr-FR" dirty="0" smtClean="0">
                <a:latin typeface="Lucida Console"/>
                <a:cs typeface="Lucida Console"/>
              </a:rPr>
              <a:t> code </a:t>
            </a:r>
            <a:r>
              <a:rPr lang="fr-FR" dirty="0" err="1" smtClean="0">
                <a:latin typeface="Lucida Console"/>
                <a:cs typeface="Lucida Console"/>
              </a:rPr>
              <a:t>attracts</a:t>
            </a:r>
            <a:r>
              <a:rPr lang="fr-FR" dirty="0" smtClean="0">
                <a:latin typeface="Lucida Console"/>
                <a:cs typeface="Lucida Console"/>
              </a:rPr>
              <a:t> </a:t>
            </a:r>
            <a:r>
              <a:rPr lang="fr-FR" dirty="0" err="1" smtClean="0">
                <a:latin typeface="Lucida Console"/>
                <a:cs typeface="Lucida Console"/>
              </a:rPr>
              <a:t>rotten</a:t>
            </a:r>
            <a:r>
              <a:rPr lang="fr-FR" dirty="0" smtClean="0">
                <a:latin typeface="Lucida Console"/>
                <a:cs typeface="Lucida Console"/>
              </a:rPr>
              <a:t> code</a:t>
            </a:r>
            <a:endParaRPr lang="fr-FR" dirty="0">
              <a:latin typeface="Lucida Console"/>
              <a:cs typeface="Lucida Console"/>
            </a:endParaRPr>
          </a:p>
        </p:txBody>
      </p:sp>
    </p:spTree>
    <p:extLst>
      <p:ext uri="{BB962C8B-B14F-4D97-AF65-F5344CB8AC3E}">
        <p14:creationId xmlns:p14="http://schemas.microsoft.com/office/powerpoint/2010/main" val="159359039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Clean Code </a:t>
            </a:r>
            <a:r>
              <a:rPr lang="fr-FR" dirty="0" smtClean="0"/>
              <a:t>and Agile: </a:t>
            </a:r>
            <a:r>
              <a:rPr lang="fr-FR" dirty="0" err="1" smtClean="0"/>
              <a:t>where</a:t>
            </a:r>
            <a:r>
              <a:rPr lang="fr-FR" dirty="0" smtClean="0"/>
              <a:t> to </a:t>
            </a:r>
            <a:r>
              <a:rPr lang="fr-FR" dirty="0" err="1" smtClean="0"/>
              <a:t>start</a:t>
            </a:r>
            <a:r>
              <a:rPr lang="fr-FR" dirty="0" smtClean="0"/>
              <a:t>?</a:t>
            </a:r>
            <a:endParaRPr lang="fr-FR" dirty="0"/>
          </a:p>
        </p:txBody>
      </p:sp>
      <p:sp>
        <p:nvSpPr>
          <p:cNvPr id="5" name="Ellipse 4"/>
          <p:cNvSpPr/>
          <p:nvPr/>
        </p:nvSpPr>
        <p:spPr bwMode="auto">
          <a:xfrm>
            <a:off x="3347864" y="3861048"/>
            <a:ext cx="1872208" cy="1152128"/>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fr-FR" sz="1600" b="1" dirty="0" err="1" smtClean="0">
                <a:solidFill>
                  <a:schemeClr val="bg1"/>
                </a:solidFill>
                <a:latin typeface="+mn-lt"/>
              </a:rPr>
              <a:t>Refactor</a:t>
            </a:r>
            <a:r>
              <a:rPr lang="fr-FR" sz="1600" b="1" dirty="0" smtClean="0">
                <a:solidFill>
                  <a:schemeClr val="bg1"/>
                </a:solidFill>
                <a:latin typeface="+mn-lt"/>
              </a:rPr>
              <a:t> at </a:t>
            </a:r>
            <a:r>
              <a:rPr lang="fr-FR" sz="1600" b="1" dirty="0" err="1" smtClean="0">
                <a:solidFill>
                  <a:schemeClr val="bg1"/>
                </a:solidFill>
                <a:latin typeface="+mn-lt"/>
              </a:rPr>
              <a:t>every</a:t>
            </a:r>
            <a:r>
              <a:rPr lang="fr-FR" sz="1600" b="1" dirty="0" smtClean="0">
                <a:solidFill>
                  <a:schemeClr val="bg1"/>
                </a:solidFill>
                <a:latin typeface="+mn-lt"/>
              </a:rPr>
              <a:t> </a:t>
            </a:r>
            <a:r>
              <a:rPr lang="fr-FR" sz="1600" b="1" dirty="0" err="1" smtClean="0">
                <a:solidFill>
                  <a:schemeClr val="bg1"/>
                </a:solidFill>
                <a:latin typeface="+mn-lt"/>
              </a:rPr>
              <a:t>step</a:t>
            </a:r>
            <a:endParaRPr lang="fr-FR" sz="1600" b="1" dirty="0">
              <a:solidFill>
                <a:schemeClr val="bg1"/>
              </a:solidFill>
              <a:latin typeface="+mn-lt"/>
            </a:endParaRPr>
          </a:p>
        </p:txBody>
      </p:sp>
      <p:sp>
        <p:nvSpPr>
          <p:cNvPr id="8" name="Ellipse 7"/>
          <p:cNvSpPr/>
          <p:nvPr/>
        </p:nvSpPr>
        <p:spPr bwMode="auto">
          <a:xfrm>
            <a:off x="5508104" y="3501008"/>
            <a:ext cx="2016224" cy="1152128"/>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fr-FR" sz="1600" b="1" dirty="0" smtClean="0">
                <a:solidFill>
                  <a:schemeClr val="bg1"/>
                </a:solidFill>
                <a:latin typeface="+mn-lt"/>
              </a:rPr>
              <a:t>Abstractions </a:t>
            </a:r>
            <a:r>
              <a:rPr lang="fr-FR" sz="1600" b="1" dirty="0" err="1" smtClean="0">
                <a:solidFill>
                  <a:schemeClr val="bg1"/>
                </a:solidFill>
                <a:latin typeface="+mn-lt"/>
              </a:rPr>
              <a:t>Quality</a:t>
            </a:r>
            <a:endParaRPr lang="fr-FR" sz="1600" b="1" dirty="0">
              <a:solidFill>
                <a:schemeClr val="bg1"/>
              </a:solidFill>
              <a:latin typeface="+mn-lt"/>
            </a:endParaRPr>
          </a:p>
        </p:txBody>
      </p:sp>
      <p:sp>
        <p:nvSpPr>
          <p:cNvPr id="9" name="Ellipse 8"/>
          <p:cNvSpPr/>
          <p:nvPr/>
        </p:nvSpPr>
        <p:spPr bwMode="auto">
          <a:xfrm>
            <a:off x="6732240" y="2060848"/>
            <a:ext cx="1728192" cy="1152128"/>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fr-FR" sz="1600" b="1" dirty="0" err="1" smtClean="0">
                <a:solidFill>
                  <a:schemeClr val="bg1"/>
                </a:solidFill>
                <a:latin typeface="+mn-lt"/>
              </a:rPr>
              <a:t>Easy</a:t>
            </a:r>
            <a:r>
              <a:rPr lang="fr-FR" sz="1600" b="1" dirty="0" smtClean="0">
                <a:solidFill>
                  <a:schemeClr val="bg1"/>
                </a:solidFill>
                <a:latin typeface="+mn-lt"/>
              </a:rPr>
              <a:t> Evolutions</a:t>
            </a:r>
          </a:p>
        </p:txBody>
      </p:sp>
      <p:sp>
        <p:nvSpPr>
          <p:cNvPr id="10" name="Ellipse 9"/>
          <p:cNvSpPr/>
          <p:nvPr/>
        </p:nvSpPr>
        <p:spPr bwMode="auto">
          <a:xfrm>
            <a:off x="539552" y="3573016"/>
            <a:ext cx="1728192" cy="1152128"/>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fr-FR" sz="1600" b="1" dirty="0" err="1" smtClean="0">
                <a:solidFill>
                  <a:schemeClr val="bg1"/>
                </a:solidFill>
                <a:latin typeface="+mn-lt"/>
              </a:rPr>
              <a:t>Tested</a:t>
            </a:r>
            <a:r>
              <a:rPr lang="fr-FR" sz="1600" b="1" dirty="0" smtClean="0">
                <a:solidFill>
                  <a:schemeClr val="bg1"/>
                </a:solidFill>
                <a:latin typeface="+mn-lt"/>
              </a:rPr>
              <a:t> Code</a:t>
            </a:r>
            <a:endParaRPr lang="fr-FR" sz="1600" b="1" dirty="0">
              <a:solidFill>
                <a:schemeClr val="bg1"/>
              </a:solidFill>
              <a:latin typeface="+mn-lt"/>
            </a:endParaRPr>
          </a:p>
        </p:txBody>
      </p:sp>
      <p:sp>
        <p:nvSpPr>
          <p:cNvPr id="11" name="Ellipse 10"/>
          <p:cNvSpPr/>
          <p:nvPr/>
        </p:nvSpPr>
        <p:spPr bwMode="auto">
          <a:xfrm>
            <a:off x="3995936" y="1844824"/>
            <a:ext cx="1944216" cy="1224136"/>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fr-FR" sz="1600" b="1" dirty="0" smtClean="0">
                <a:solidFill>
                  <a:schemeClr val="bg1"/>
                </a:solidFill>
                <a:latin typeface="+mn-lt"/>
              </a:rPr>
              <a:t>Maintenable</a:t>
            </a:r>
          </a:p>
          <a:p>
            <a:pPr algn="ctr" eaLnBrk="0" hangingPunct="0"/>
            <a:r>
              <a:rPr lang="fr-FR" sz="1600" b="1" dirty="0">
                <a:solidFill>
                  <a:schemeClr val="bg1"/>
                </a:solidFill>
              </a:rPr>
              <a:t>Code</a:t>
            </a:r>
            <a:endParaRPr lang="fr-FR" sz="1600" b="1" dirty="0">
              <a:solidFill>
                <a:schemeClr val="bg1"/>
              </a:solidFill>
              <a:latin typeface="+mn-lt"/>
            </a:endParaRPr>
          </a:p>
        </p:txBody>
      </p:sp>
      <p:sp>
        <p:nvSpPr>
          <p:cNvPr id="12" name="Ellipse 11"/>
          <p:cNvSpPr/>
          <p:nvPr/>
        </p:nvSpPr>
        <p:spPr bwMode="auto">
          <a:xfrm>
            <a:off x="5796136" y="692696"/>
            <a:ext cx="1152128" cy="1152128"/>
          </a:xfrm>
          <a:prstGeom prst="ellipse">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fr-FR" sz="1600" dirty="0" smtClean="0">
                <a:solidFill>
                  <a:schemeClr val="bg1"/>
                </a:solidFill>
                <a:latin typeface="+mn-lt"/>
              </a:rPr>
              <a:t>Agile</a:t>
            </a:r>
            <a:endParaRPr lang="fr-FR" sz="1600" dirty="0">
              <a:solidFill>
                <a:schemeClr val="bg1"/>
              </a:solidFill>
              <a:latin typeface="+mn-lt"/>
            </a:endParaRPr>
          </a:p>
        </p:txBody>
      </p:sp>
      <p:sp>
        <p:nvSpPr>
          <p:cNvPr id="13" name="Rectangle 12"/>
          <p:cNvSpPr/>
          <p:nvPr/>
        </p:nvSpPr>
        <p:spPr bwMode="auto">
          <a:xfrm>
            <a:off x="3779912" y="5373216"/>
            <a:ext cx="1656000" cy="1008112"/>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fr-FR" sz="1800" b="1" dirty="0" err="1" smtClean="0">
                <a:solidFill>
                  <a:schemeClr val="bg1"/>
                </a:solidFill>
                <a:latin typeface="+mn-lt"/>
              </a:rPr>
              <a:t>Shortcuts</a:t>
            </a:r>
            <a:r>
              <a:rPr lang="fr-FR" sz="1800" b="1" dirty="0" smtClean="0">
                <a:solidFill>
                  <a:schemeClr val="bg1"/>
                </a:solidFill>
                <a:latin typeface="+mn-lt"/>
              </a:rPr>
              <a:t>, </a:t>
            </a:r>
            <a:r>
              <a:rPr lang="fr-FR" sz="1800" b="1" dirty="0" err="1" smtClean="0">
                <a:solidFill>
                  <a:schemeClr val="bg1"/>
                </a:solidFill>
                <a:latin typeface="+mn-lt"/>
              </a:rPr>
              <a:t>tools</a:t>
            </a:r>
            <a:endParaRPr kumimoji="0" lang="fr-FR" sz="1800" b="1" i="0" u="none" strike="noStrike" cap="none" normalizeH="0" baseline="0" dirty="0" smtClean="0">
              <a:ln>
                <a:noFill/>
              </a:ln>
              <a:solidFill>
                <a:schemeClr val="bg1"/>
              </a:solidFill>
              <a:effectLst/>
              <a:latin typeface="+mn-lt"/>
            </a:endParaRPr>
          </a:p>
        </p:txBody>
      </p:sp>
      <p:sp>
        <p:nvSpPr>
          <p:cNvPr id="14" name="Rectangle 13"/>
          <p:cNvSpPr/>
          <p:nvPr/>
        </p:nvSpPr>
        <p:spPr bwMode="auto">
          <a:xfrm>
            <a:off x="971600" y="5373216"/>
            <a:ext cx="1656184" cy="1008112"/>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fr-FR" sz="1800" b="1" dirty="0" err="1">
                <a:solidFill>
                  <a:schemeClr val="bg1"/>
                </a:solidFill>
                <a:latin typeface="+mn-lt"/>
              </a:rPr>
              <a:t>Test</a:t>
            </a:r>
          </a:p>
          <a:p>
            <a:pPr marL="0" marR="0" indent="0" algn="ctr" defTabSz="914400" rtl="0" eaLnBrk="0" fontAlgn="base" latinLnBrk="0" hangingPunct="0">
              <a:lnSpc>
                <a:spcPct val="100000"/>
              </a:lnSpc>
              <a:spcBef>
                <a:spcPct val="0"/>
              </a:spcBef>
              <a:spcAft>
                <a:spcPct val="0"/>
              </a:spcAft>
              <a:buClrTx/>
              <a:buSzTx/>
              <a:buFontTx/>
              <a:buNone/>
              <a:tabLst/>
            </a:pPr>
            <a:r>
              <a:rPr kumimoji="0" lang="fr-FR" sz="1800" b="1" i="0" u="none" strike="noStrike" cap="none" normalizeH="0" baseline="0" dirty="0" err="1" smtClean="0">
                <a:ln>
                  <a:noFill/>
                </a:ln>
                <a:solidFill>
                  <a:schemeClr val="bg1"/>
                </a:solidFill>
                <a:effectLst/>
                <a:latin typeface="+mn-lt"/>
              </a:rPr>
              <a:t>Driven</a:t>
            </a:r>
          </a:p>
          <a:p>
            <a:pPr marL="0" marR="0" indent="0" algn="ctr" defTabSz="914400" rtl="0" eaLnBrk="0" fontAlgn="base" latinLnBrk="0" hangingPunct="0">
              <a:lnSpc>
                <a:spcPct val="100000"/>
              </a:lnSpc>
              <a:spcBef>
                <a:spcPct val="0"/>
              </a:spcBef>
              <a:spcAft>
                <a:spcPct val="0"/>
              </a:spcAft>
              <a:buClrTx/>
              <a:buSzTx/>
              <a:buFontTx/>
              <a:buNone/>
              <a:tabLst/>
            </a:pPr>
            <a:r>
              <a:rPr lang="fr-FR" sz="1800" b="1" dirty="0" err="1">
                <a:solidFill>
                  <a:schemeClr val="bg1"/>
                </a:solidFill>
                <a:latin typeface="+mn-lt"/>
              </a:rPr>
              <a:t>Development</a:t>
            </a:r>
            <a:endParaRPr kumimoji="0" lang="fr-FR" sz="1800" b="1" i="0" u="none" strike="noStrike" cap="none" normalizeH="0" baseline="0" dirty="0" err="1" smtClean="0">
              <a:ln>
                <a:noFill/>
              </a:ln>
              <a:solidFill>
                <a:schemeClr val="bg1"/>
              </a:solidFill>
              <a:effectLst/>
              <a:latin typeface="+mn-lt"/>
            </a:endParaRPr>
          </a:p>
        </p:txBody>
      </p:sp>
      <p:sp>
        <p:nvSpPr>
          <p:cNvPr id="15" name="Rectangle 14"/>
          <p:cNvSpPr/>
          <p:nvPr/>
        </p:nvSpPr>
        <p:spPr bwMode="auto">
          <a:xfrm>
            <a:off x="6588224" y="5373216"/>
            <a:ext cx="1656000" cy="1008112"/>
          </a:xfrm>
          <a:prstGeom prst="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1800" b="1" i="0" u="none" strike="noStrike" cap="none" normalizeH="0" baseline="0" dirty="0" smtClean="0">
                <a:ln>
                  <a:noFill/>
                </a:ln>
                <a:solidFill>
                  <a:schemeClr val="bg1"/>
                </a:solidFill>
                <a:effectLst/>
                <a:latin typeface="+mn-lt"/>
              </a:rPr>
              <a:t>Code </a:t>
            </a:r>
            <a:r>
              <a:rPr kumimoji="0" lang="fr-FR" sz="1800" b="1" i="0" u="none" strike="noStrike" cap="none" normalizeH="0" baseline="0" dirty="0" err="1" smtClean="0">
                <a:ln>
                  <a:noFill/>
                </a:ln>
                <a:solidFill>
                  <a:schemeClr val="bg1"/>
                </a:solidFill>
                <a:effectLst/>
                <a:latin typeface="+mn-lt"/>
              </a:rPr>
              <a:t>review</a:t>
            </a:r>
            <a:r>
              <a:rPr kumimoji="0" lang="fr-FR" sz="1800" b="1" i="0" u="none" strike="noStrike" cap="none" normalizeH="0" baseline="0" dirty="0" smtClean="0">
                <a:ln>
                  <a:noFill/>
                </a:ln>
                <a:solidFill>
                  <a:schemeClr val="bg1"/>
                </a:solidFill>
                <a:effectLst/>
                <a:latin typeface="+mn-lt"/>
              </a:rPr>
              <a:t>,</a:t>
            </a:r>
          </a:p>
          <a:p>
            <a:pPr marL="0" marR="0" indent="0" algn="ctr" defTabSz="914400" rtl="0" eaLnBrk="0" fontAlgn="base" latinLnBrk="0" hangingPunct="0">
              <a:lnSpc>
                <a:spcPct val="100000"/>
              </a:lnSpc>
              <a:spcBef>
                <a:spcPct val="0"/>
              </a:spcBef>
              <a:spcAft>
                <a:spcPct val="0"/>
              </a:spcAft>
              <a:buClrTx/>
              <a:buSzTx/>
              <a:buFontTx/>
              <a:buNone/>
              <a:tabLst/>
            </a:pPr>
            <a:r>
              <a:rPr lang="fr-FR" sz="1800" b="1" dirty="0" smtClean="0">
                <a:solidFill>
                  <a:schemeClr val="bg1"/>
                </a:solidFill>
                <a:latin typeface="+mn-lt"/>
              </a:rPr>
              <a:t>Standards</a:t>
            </a:r>
            <a:endParaRPr kumimoji="0" lang="fr-FR" sz="1800" b="1" i="0" u="none" strike="noStrike" cap="none" normalizeH="0" baseline="0" dirty="0" smtClean="0">
              <a:ln>
                <a:noFill/>
              </a:ln>
              <a:solidFill>
                <a:schemeClr val="bg1"/>
              </a:solidFill>
              <a:effectLst/>
              <a:latin typeface="+mn-lt"/>
            </a:endParaRPr>
          </a:p>
        </p:txBody>
      </p:sp>
      <p:sp>
        <p:nvSpPr>
          <p:cNvPr id="16" name="Ellipse 15"/>
          <p:cNvSpPr/>
          <p:nvPr/>
        </p:nvSpPr>
        <p:spPr bwMode="auto">
          <a:xfrm>
            <a:off x="1979712" y="2420888"/>
            <a:ext cx="1872208" cy="1224136"/>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r>
              <a:rPr lang="fr-FR" sz="1600" b="1" dirty="0">
                <a:solidFill>
                  <a:schemeClr val="bg1"/>
                </a:solidFill>
              </a:rPr>
              <a:t>Flexible</a:t>
            </a:r>
            <a:endParaRPr lang="fr-FR" sz="1600" b="1" dirty="0" smtClean="0">
              <a:solidFill>
                <a:schemeClr val="bg1"/>
              </a:solidFill>
              <a:latin typeface="+mn-lt"/>
            </a:endParaRPr>
          </a:p>
          <a:p>
            <a:pPr marL="0" marR="0" indent="0" algn="ctr" defTabSz="914400" rtl="0" eaLnBrk="0" fontAlgn="base" latinLnBrk="0" hangingPunct="0">
              <a:lnSpc>
                <a:spcPct val="100000"/>
              </a:lnSpc>
              <a:spcBef>
                <a:spcPct val="0"/>
              </a:spcBef>
              <a:spcAft>
                <a:spcPct val="0"/>
              </a:spcAft>
              <a:buClrTx/>
              <a:buSzTx/>
              <a:buFontTx/>
              <a:buNone/>
              <a:tabLst/>
            </a:pPr>
            <a:r>
              <a:rPr lang="fr-FR" sz="1600" b="1" dirty="0" smtClean="0">
                <a:solidFill>
                  <a:schemeClr val="bg1"/>
                </a:solidFill>
                <a:latin typeface="+mn-lt"/>
              </a:rPr>
              <a:t>Code</a:t>
            </a:r>
            <a:endParaRPr lang="fr-FR" sz="1600" b="1" dirty="0">
              <a:solidFill>
                <a:schemeClr val="bg1"/>
              </a:solidFill>
              <a:latin typeface="+mn-lt"/>
            </a:endParaRPr>
          </a:p>
        </p:txBody>
      </p:sp>
      <p:cxnSp>
        <p:nvCxnSpPr>
          <p:cNvPr id="18" name="Connecteur droit avec flèche 17"/>
          <p:cNvCxnSpPr>
            <a:stCxn id="8" idx="7"/>
            <a:endCxn id="9" idx="4"/>
          </p:cNvCxnSpPr>
          <p:nvPr/>
        </p:nvCxnSpPr>
        <p:spPr bwMode="auto">
          <a:xfrm flipV="1">
            <a:off x="7229059" y="3212976"/>
            <a:ext cx="367277" cy="456757"/>
          </a:xfrm>
          <a:prstGeom prst="straightConnector1">
            <a:avLst/>
          </a:prstGeom>
          <a:solidFill>
            <a:schemeClr val="accent1"/>
          </a:solidFill>
          <a:ln w="28575" cap="flat" cmpd="sng" algn="ctr">
            <a:solidFill>
              <a:srgbClr val="4F81BD"/>
            </a:solidFill>
            <a:prstDash val="sysDash"/>
            <a:round/>
            <a:headEnd type="none" w="med" len="med"/>
            <a:tailEnd type="arrow"/>
          </a:ln>
          <a:effectLst/>
        </p:spPr>
      </p:cxnSp>
      <p:cxnSp>
        <p:nvCxnSpPr>
          <p:cNvPr id="19" name="Connecteur droit avec flèche 18"/>
          <p:cNvCxnSpPr>
            <a:stCxn id="8" idx="0"/>
            <a:endCxn id="11" idx="5"/>
          </p:cNvCxnSpPr>
          <p:nvPr/>
        </p:nvCxnSpPr>
        <p:spPr bwMode="auto">
          <a:xfrm flipH="1" flipV="1">
            <a:off x="5655428" y="2889689"/>
            <a:ext cx="860788" cy="611319"/>
          </a:xfrm>
          <a:prstGeom prst="straightConnector1">
            <a:avLst/>
          </a:prstGeom>
          <a:solidFill>
            <a:schemeClr val="accent1"/>
          </a:solidFill>
          <a:ln w="28575" cap="flat" cmpd="sng" algn="ctr">
            <a:solidFill>
              <a:srgbClr val="4F81BD"/>
            </a:solidFill>
            <a:prstDash val="sysDash"/>
            <a:round/>
            <a:headEnd type="none" w="med" len="med"/>
            <a:tailEnd type="arrow"/>
          </a:ln>
          <a:effectLst/>
        </p:spPr>
      </p:cxnSp>
      <p:cxnSp>
        <p:nvCxnSpPr>
          <p:cNvPr id="22" name="Connecteur droit avec flèche 21"/>
          <p:cNvCxnSpPr>
            <a:stCxn id="5" idx="6"/>
            <a:endCxn id="8" idx="2"/>
          </p:cNvCxnSpPr>
          <p:nvPr/>
        </p:nvCxnSpPr>
        <p:spPr bwMode="auto">
          <a:xfrm flipV="1">
            <a:off x="5220072" y="4077072"/>
            <a:ext cx="288032" cy="360040"/>
          </a:xfrm>
          <a:prstGeom prst="straightConnector1">
            <a:avLst/>
          </a:prstGeom>
          <a:solidFill>
            <a:schemeClr val="accent1"/>
          </a:solidFill>
          <a:ln w="28575" cap="flat" cmpd="sng" algn="ctr">
            <a:solidFill>
              <a:srgbClr val="4F81BD"/>
            </a:solidFill>
            <a:prstDash val="sysDash"/>
            <a:round/>
            <a:headEnd type="none" w="med" len="med"/>
            <a:tailEnd type="arrow"/>
          </a:ln>
          <a:effectLst/>
        </p:spPr>
      </p:cxnSp>
      <p:cxnSp>
        <p:nvCxnSpPr>
          <p:cNvPr id="25" name="Connecteur droit avec flèche 24"/>
          <p:cNvCxnSpPr>
            <a:stCxn id="5" idx="0"/>
            <a:endCxn id="11" idx="3"/>
          </p:cNvCxnSpPr>
          <p:nvPr/>
        </p:nvCxnSpPr>
        <p:spPr bwMode="auto">
          <a:xfrm flipH="1" flipV="1">
            <a:off x="4280660" y="2889689"/>
            <a:ext cx="3308" cy="971359"/>
          </a:xfrm>
          <a:prstGeom prst="straightConnector1">
            <a:avLst/>
          </a:prstGeom>
          <a:solidFill>
            <a:schemeClr val="accent1"/>
          </a:solidFill>
          <a:ln w="28575" cap="flat" cmpd="sng" algn="ctr">
            <a:solidFill>
              <a:srgbClr val="4F81BD"/>
            </a:solidFill>
            <a:prstDash val="sysDash"/>
            <a:round/>
            <a:headEnd type="none" w="med" len="med"/>
            <a:tailEnd type="arrow"/>
          </a:ln>
          <a:effectLst/>
        </p:spPr>
      </p:cxnSp>
      <p:cxnSp>
        <p:nvCxnSpPr>
          <p:cNvPr id="28" name="Connecteur droit avec flèche 27"/>
          <p:cNvCxnSpPr>
            <a:stCxn id="10" idx="7"/>
            <a:endCxn id="16" idx="3"/>
          </p:cNvCxnSpPr>
          <p:nvPr/>
        </p:nvCxnSpPr>
        <p:spPr bwMode="auto">
          <a:xfrm flipV="1">
            <a:off x="2014656" y="3465753"/>
            <a:ext cx="239235" cy="275988"/>
          </a:xfrm>
          <a:prstGeom prst="straightConnector1">
            <a:avLst/>
          </a:prstGeom>
          <a:solidFill>
            <a:schemeClr val="accent1"/>
          </a:solidFill>
          <a:ln w="28575" cap="flat" cmpd="sng" algn="ctr">
            <a:solidFill>
              <a:srgbClr val="4F81BD"/>
            </a:solidFill>
            <a:prstDash val="sysDash"/>
            <a:round/>
            <a:headEnd type="none" w="med" len="med"/>
            <a:tailEnd type="arrow"/>
          </a:ln>
          <a:effectLst/>
        </p:spPr>
      </p:cxnSp>
      <p:cxnSp>
        <p:nvCxnSpPr>
          <p:cNvPr id="32" name="Connecteur droit avec flèche 31"/>
          <p:cNvCxnSpPr>
            <a:stCxn id="16" idx="7"/>
            <a:endCxn id="11" idx="2"/>
          </p:cNvCxnSpPr>
          <p:nvPr/>
        </p:nvCxnSpPr>
        <p:spPr bwMode="auto">
          <a:xfrm flipV="1">
            <a:off x="3577741" y="2456892"/>
            <a:ext cx="418195" cy="143267"/>
          </a:xfrm>
          <a:prstGeom prst="straightConnector1">
            <a:avLst/>
          </a:prstGeom>
          <a:solidFill>
            <a:schemeClr val="accent1"/>
          </a:solidFill>
          <a:ln w="28575" cap="flat" cmpd="sng" algn="ctr">
            <a:solidFill>
              <a:srgbClr val="4F81BD"/>
            </a:solidFill>
            <a:prstDash val="sysDash"/>
            <a:round/>
            <a:headEnd type="none" w="med" len="med"/>
            <a:tailEnd type="arrow"/>
          </a:ln>
          <a:effectLst/>
        </p:spPr>
      </p:cxnSp>
      <p:cxnSp>
        <p:nvCxnSpPr>
          <p:cNvPr id="40" name="Connecteur droit avec flèche 39"/>
          <p:cNvCxnSpPr>
            <a:endCxn id="12" idx="3"/>
          </p:cNvCxnSpPr>
          <p:nvPr/>
        </p:nvCxnSpPr>
        <p:spPr bwMode="auto">
          <a:xfrm flipV="1">
            <a:off x="5076056" y="1676099"/>
            <a:ext cx="888805" cy="203981"/>
          </a:xfrm>
          <a:prstGeom prst="straightConnector1">
            <a:avLst/>
          </a:prstGeom>
          <a:solidFill>
            <a:schemeClr val="accent1"/>
          </a:solidFill>
          <a:ln w="28575" cap="flat" cmpd="sng" algn="ctr">
            <a:solidFill>
              <a:srgbClr val="4F81BD"/>
            </a:solidFill>
            <a:prstDash val="sysDash"/>
            <a:round/>
            <a:headEnd type="none" w="med" len="med"/>
            <a:tailEnd type="arrow"/>
          </a:ln>
          <a:effectLst/>
        </p:spPr>
      </p:cxnSp>
      <p:cxnSp>
        <p:nvCxnSpPr>
          <p:cNvPr id="42" name="Connecteur droit avec flèche 41"/>
          <p:cNvCxnSpPr>
            <a:stCxn id="9" idx="0"/>
            <a:endCxn id="12" idx="5"/>
          </p:cNvCxnSpPr>
          <p:nvPr/>
        </p:nvCxnSpPr>
        <p:spPr bwMode="auto">
          <a:xfrm flipH="1" flipV="1">
            <a:off x="6779539" y="1676099"/>
            <a:ext cx="816797" cy="384749"/>
          </a:xfrm>
          <a:prstGeom prst="straightConnector1">
            <a:avLst/>
          </a:prstGeom>
          <a:solidFill>
            <a:schemeClr val="accent1"/>
          </a:solidFill>
          <a:ln w="28575" cap="flat" cmpd="sng" algn="ctr">
            <a:solidFill>
              <a:srgbClr val="4F81BD"/>
            </a:solidFill>
            <a:prstDash val="sysDash"/>
            <a:round/>
            <a:headEnd type="none" w="med" len="med"/>
            <a:tailEnd type="arrow"/>
          </a:ln>
          <a:effectLst/>
        </p:spPr>
      </p:cxnSp>
      <p:cxnSp>
        <p:nvCxnSpPr>
          <p:cNvPr id="48" name="Connecteur droit avec flèche 47"/>
          <p:cNvCxnSpPr>
            <a:stCxn id="14" idx="0"/>
            <a:endCxn id="10" idx="4"/>
          </p:cNvCxnSpPr>
          <p:nvPr/>
        </p:nvCxnSpPr>
        <p:spPr bwMode="auto">
          <a:xfrm flipH="1" flipV="1">
            <a:off x="1403648" y="4725144"/>
            <a:ext cx="396044" cy="648072"/>
          </a:xfrm>
          <a:prstGeom prst="straightConnector1">
            <a:avLst/>
          </a:prstGeom>
          <a:solidFill>
            <a:schemeClr val="accent1"/>
          </a:solidFill>
          <a:ln w="28575" cap="flat" cmpd="sng" algn="ctr">
            <a:solidFill>
              <a:srgbClr val="4F81BD"/>
            </a:solidFill>
            <a:prstDash val="sysDash"/>
            <a:round/>
            <a:headEnd type="none" w="med" len="med"/>
            <a:tailEnd type="arrow"/>
          </a:ln>
          <a:effectLst/>
        </p:spPr>
      </p:cxnSp>
      <p:cxnSp>
        <p:nvCxnSpPr>
          <p:cNvPr id="52" name="Connecteur droit avec flèche 51"/>
          <p:cNvCxnSpPr>
            <a:stCxn id="13" idx="0"/>
            <a:endCxn id="5" idx="4"/>
          </p:cNvCxnSpPr>
          <p:nvPr/>
        </p:nvCxnSpPr>
        <p:spPr bwMode="auto">
          <a:xfrm flipH="1" flipV="1">
            <a:off x="4283968" y="5013176"/>
            <a:ext cx="323944" cy="360040"/>
          </a:xfrm>
          <a:prstGeom prst="straightConnector1">
            <a:avLst/>
          </a:prstGeom>
          <a:solidFill>
            <a:schemeClr val="accent1"/>
          </a:solidFill>
          <a:ln w="28575" cap="flat" cmpd="sng" algn="ctr">
            <a:solidFill>
              <a:srgbClr val="4F81BD"/>
            </a:solidFill>
            <a:prstDash val="sysDash"/>
            <a:round/>
            <a:headEnd type="none" w="med" len="med"/>
            <a:tailEnd type="arrow"/>
          </a:ln>
          <a:effectLst/>
        </p:spPr>
      </p:cxnSp>
      <p:cxnSp>
        <p:nvCxnSpPr>
          <p:cNvPr id="55" name="Connecteur droit avec flèche 54"/>
          <p:cNvCxnSpPr>
            <a:stCxn id="15" idx="0"/>
            <a:endCxn id="8" idx="4"/>
          </p:cNvCxnSpPr>
          <p:nvPr/>
        </p:nvCxnSpPr>
        <p:spPr bwMode="auto">
          <a:xfrm flipH="1" flipV="1">
            <a:off x="6516216" y="4653136"/>
            <a:ext cx="900008" cy="720080"/>
          </a:xfrm>
          <a:prstGeom prst="straightConnector1">
            <a:avLst/>
          </a:prstGeom>
          <a:solidFill>
            <a:schemeClr val="accent1"/>
          </a:solidFill>
          <a:ln w="28575" cap="flat" cmpd="sng" algn="ctr">
            <a:solidFill>
              <a:srgbClr val="4F81BD"/>
            </a:solidFill>
            <a:prstDash val="sysDash"/>
            <a:round/>
            <a:headEnd type="none" w="med" len="med"/>
            <a:tailEnd type="arrow"/>
          </a:ln>
          <a:effectLst/>
        </p:spPr>
      </p:cxnSp>
      <p:cxnSp>
        <p:nvCxnSpPr>
          <p:cNvPr id="58" name="Connecteur droit avec flèche 57"/>
          <p:cNvCxnSpPr>
            <a:stCxn id="14" idx="0"/>
            <a:endCxn id="5" idx="3"/>
          </p:cNvCxnSpPr>
          <p:nvPr/>
        </p:nvCxnSpPr>
        <p:spPr bwMode="auto">
          <a:xfrm flipV="1">
            <a:off x="1799692" y="4844451"/>
            <a:ext cx="1822351" cy="528765"/>
          </a:xfrm>
          <a:prstGeom prst="straightConnector1">
            <a:avLst/>
          </a:prstGeom>
          <a:solidFill>
            <a:schemeClr val="accent1"/>
          </a:solidFill>
          <a:ln w="28575" cap="flat" cmpd="sng" algn="ctr">
            <a:solidFill>
              <a:srgbClr val="4F81BD"/>
            </a:solidFill>
            <a:prstDash val="sysDash"/>
            <a:round/>
            <a:headEnd type="none" w="med" len="med"/>
            <a:tailEnd type="arrow"/>
          </a:ln>
          <a:effectLst/>
        </p:spPr>
      </p:cxnSp>
      <p:cxnSp>
        <p:nvCxnSpPr>
          <p:cNvPr id="61" name="Connecteur droit avec flèche 60"/>
          <p:cNvCxnSpPr>
            <a:stCxn id="5" idx="1"/>
            <a:endCxn id="16" idx="4"/>
          </p:cNvCxnSpPr>
          <p:nvPr/>
        </p:nvCxnSpPr>
        <p:spPr bwMode="auto">
          <a:xfrm flipH="1" flipV="1">
            <a:off x="2915816" y="3645024"/>
            <a:ext cx="706227" cy="384749"/>
          </a:xfrm>
          <a:prstGeom prst="straightConnector1">
            <a:avLst/>
          </a:prstGeom>
          <a:solidFill>
            <a:schemeClr val="accent1"/>
          </a:solidFill>
          <a:ln w="28575" cap="flat" cmpd="sng" algn="ctr">
            <a:solidFill>
              <a:srgbClr val="4F81BD"/>
            </a:solidFill>
            <a:prstDash val="sysDash"/>
            <a:round/>
            <a:headEnd type="none" w="med" len="med"/>
            <a:tailEnd type="arrow"/>
          </a:ln>
          <a:effectLst/>
        </p:spPr>
      </p:cxnSp>
    </p:spTree>
    <p:extLst>
      <p:ext uri="{BB962C8B-B14F-4D97-AF65-F5344CB8AC3E}">
        <p14:creationId xmlns:p14="http://schemas.microsoft.com/office/powerpoint/2010/main" val="234167759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Boy Scout </a:t>
            </a:r>
            <a:r>
              <a:rPr lang="fr-FR" dirty="0" err="1" smtClean="0"/>
              <a:t>Rule</a:t>
            </a:r>
            <a:endParaRPr lang="fr-FR" dirty="0"/>
          </a:p>
        </p:txBody>
      </p:sp>
      <p:sp>
        <p:nvSpPr>
          <p:cNvPr id="8" name="Espace réservé du contenu 7"/>
          <p:cNvSpPr>
            <a:spLocks noGrp="1"/>
          </p:cNvSpPr>
          <p:nvPr>
            <p:ph sz="half" idx="1"/>
          </p:nvPr>
        </p:nvSpPr>
        <p:spPr/>
        <p:txBody>
          <a:bodyPr/>
          <a:lstStyle/>
          <a:p>
            <a:endParaRPr lang="fr-FR" dirty="0" smtClean="0"/>
          </a:p>
          <a:p>
            <a:r>
              <a:rPr lang="fr-FR" dirty="0" smtClean="0"/>
              <a:t>«</a:t>
            </a:r>
            <a:r>
              <a:rPr lang="en-US" sz="1800" dirty="0"/>
              <a:t>Leave this world a little better than you found it</a:t>
            </a:r>
            <a:r>
              <a:rPr lang="fr-FR" dirty="0" smtClean="0"/>
              <a:t>»</a:t>
            </a:r>
          </a:p>
          <a:p>
            <a:pPr marL="0" indent="0" algn="r">
              <a:buNone/>
            </a:pPr>
            <a:r>
              <a:rPr lang="fr-FR" sz="1800" i="1" dirty="0" smtClean="0"/>
              <a:t>Baden-Powell</a:t>
            </a:r>
          </a:p>
          <a:p>
            <a:pPr marL="0" indent="0">
              <a:buNone/>
            </a:pPr>
            <a:endParaRPr lang="fr-FR" sz="1800" i="1" dirty="0"/>
          </a:p>
          <a:p>
            <a:pPr marL="0" indent="0">
              <a:buNone/>
            </a:pPr>
            <a:endParaRPr lang="fr-FR" sz="1800" i="1" dirty="0" smtClean="0"/>
          </a:p>
          <a:p>
            <a:r>
              <a:rPr lang="fr-FR" dirty="0"/>
              <a:t>« </a:t>
            </a:r>
            <a:r>
              <a:rPr lang="fr-FR" dirty="0" err="1"/>
              <a:t>Leave</a:t>
            </a:r>
            <a:r>
              <a:rPr lang="fr-FR" dirty="0"/>
              <a:t> code </a:t>
            </a:r>
            <a:r>
              <a:rPr lang="fr-FR" dirty="0" err="1"/>
              <a:t>better</a:t>
            </a:r>
            <a:r>
              <a:rPr lang="fr-FR" dirty="0"/>
              <a:t> </a:t>
            </a:r>
            <a:r>
              <a:rPr lang="fr-FR" dirty="0" err="1"/>
              <a:t>than</a:t>
            </a:r>
            <a:r>
              <a:rPr lang="fr-FR" dirty="0"/>
              <a:t> </a:t>
            </a:r>
            <a:r>
              <a:rPr lang="fr-FR" dirty="0" err="1"/>
              <a:t>you</a:t>
            </a:r>
            <a:r>
              <a:rPr lang="fr-FR" dirty="0"/>
              <a:t> </a:t>
            </a:r>
            <a:r>
              <a:rPr lang="fr-FR" dirty="0" err="1"/>
              <a:t>found</a:t>
            </a:r>
            <a:r>
              <a:rPr lang="fr-FR" dirty="0"/>
              <a:t> </a:t>
            </a:r>
            <a:r>
              <a:rPr lang="fr-FR" dirty="0" err="1"/>
              <a:t>it</a:t>
            </a:r>
            <a:r>
              <a:rPr lang="fr-FR" dirty="0"/>
              <a:t> </a:t>
            </a:r>
            <a:r>
              <a:rPr lang="fr-FR" dirty="0" smtClean="0"/>
              <a:t>»</a:t>
            </a:r>
          </a:p>
          <a:p>
            <a:pPr marL="0" indent="0" algn="r">
              <a:buNone/>
            </a:pPr>
            <a:r>
              <a:rPr lang="fr-FR" sz="1800" i="1" dirty="0"/>
              <a:t>Robert « </a:t>
            </a:r>
            <a:r>
              <a:rPr lang="fr-FR" sz="1800" i="1" dirty="0" err="1"/>
              <a:t>Uncle</a:t>
            </a:r>
            <a:r>
              <a:rPr lang="fr-FR" sz="1800" i="1" dirty="0"/>
              <a:t> Bob » Martin</a:t>
            </a:r>
          </a:p>
          <a:p>
            <a:pPr lvl="3">
              <a:buFont typeface="Arial" panose="020B0604020202020204" pitchFamily="34" charset="0"/>
              <a:buChar char="•"/>
            </a:pPr>
            <a:endParaRPr lang="fr-FR" i="1" dirty="0"/>
          </a:p>
        </p:txBody>
      </p:sp>
      <p:pic>
        <p:nvPicPr>
          <p:cNvPr id="1026" name="Picture 2" descr="http://kampercity.com/custom/boy_scout_with_oath.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788023" y="980728"/>
            <a:ext cx="4156453" cy="5040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634851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noFill/>
        </p:spPr>
        <p:txBody>
          <a:bodyPr/>
          <a:lstStyle/>
          <a:p>
            <a:r>
              <a:rPr lang="fr-FR" dirty="0" smtClean="0"/>
              <a:t>Exemple d’exercice: Clarté </a:t>
            </a:r>
            <a:r>
              <a:rPr lang="fr-FR" dirty="0" smtClean="0"/>
              <a:t>du code</a:t>
            </a:r>
            <a:endParaRPr lang="fr-FR" dirty="0"/>
          </a:p>
        </p:txBody>
      </p:sp>
      <p:sp>
        <p:nvSpPr>
          <p:cNvPr id="6" name="Espace réservé du contenu 5"/>
          <p:cNvSpPr>
            <a:spLocks noGrp="1"/>
          </p:cNvSpPr>
          <p:nvPr>
            <p:ph idx="1"/>
          </p:nvPr>
        </p:nvSpPr>
        <p:spPr>
          <a:solidFill>
            <a:schemeClr val="accent3">
              <a:lumMod val="40000"/>
              <a:lumOff val="60000"/>
            </a:schemeClr>
          </a:solidFill>
          <a:ln>
            <a:noFill/>
          </a:ln>
        </p:spPr>
        <p:txBody>
          <a:bodyPr/>
          <a:lstStyle/>
          <a:p>
            <a:pPr marL="0" indent="0">
              <a:buNone/>
            </a:pPr>
            <a:r>
              <a:rPr lang="fr-FR" sz="2800" dirty="0" smtClean="0"/>
              <a:t>Prenez un moment pour identifier et retrouver sur votre PC un extrait de code </a:t>
            </a:r>
            <a:r>
              <a:rPr lang="fr-FR" sz="2800" dirty="0" smtClean="0"/>
              <a:t>(une m</a:t>
            </a:r>
            <a:r>
              <a:rPr lang="fr-FR" sz="2800" dirty="0" smtClean="0"/>
              <a:t>éthode) </a:t>
            </a:r>
            <a:r>
              <a:rPr lang="fr-FR" sz="2800" dirty="0" smtClean="0"/>
              <a:t>que </a:t>
            </a:r>
            <a:r>
              <a:rPr lang="fr-FR" sz="2800" dirty="0" smtClean="0"/>
              <a:t>vous trouvez intéressant et de bonne qualité.</a:t>
            </a:r>
          </a:p>
          <a:p>
            <a:pPr marL="0" indent="0">
              <a:buNone/>
            </a:pPr>
            <a:endParaRPr lang="fr-FR" sz="2800" dirty="0"/>
          </a:p>
          <a:p>
            <a:pPr marL="0" indent="0">
              <a:buNone/>
            </a:pPr>
            <a:r>
              <a:rPr lang="fr-FR" sz="2800" dirty="0"/>
              <a:t>Lisez le code à voix haute.</a:t>
            </a:r>
            <a:endParaRPr lang="fr-FR" sz="2800" dirty="0" smtClean="0"/>
          </a:p>
          <a:p>
            <a:pPr marL="0" indent="0">
              <a:buNone/>
            </a:pPr>
            <a:r>
              <a:rPr lang="fr-FR" sz="2800" dirty="0" smtClean="0"/>
              <a:t>Ecoutez le code lu. </a:t>
            </a:r>
            <a:r>
              <a:rPr lang="fr-FR" sz="2800" dirty="0"/>
              <a:t>Expliquez ce que fait ce code.</a:t>
            </a:r>
          </a:p>
          <a:p>
            <a:pPr marL="0" indent="0">
              <a:buNone/>
            </a:pPr>
            <a:endParaRPr lang="fr-FR" sz="2800" dirty="0" smtClean="0"/>
          </a:p>
          <a:p>
            <a:pPr marL="0" indent="0">
              <a:buNone/>
            </a:pPr>
            <a:r>
              <a:rPr lang="fr-FR" sz="2800" dirty="0"/>
              <a:t>Améliorez le code jusqu'à ce que les personnes qui écoutent sachent expliquer ce que fait le code.</a:t>
            </a:r>
            <a:endParaRPr lang="fr-FR" sz="2800" dirty="0" smtClean="0"/>
          </a:p>
        </p:txBody>
      </p:sp>
    </p:spTree>
    <p:extLst>
      <p:ext uri="{BB962C8B-B14F-4D97-AF65-F5344CB8AC3E}">
        <p14:creationId xmlns:p14="http://schemas.microsoft.com/office/powerpoint/2010/main" val="3623206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04800" y="1143000"/>
            <a:ext cx="4195192" cy="2718048"/>
          </a:xfrm>
          <a:solidFill>
            <a:schemeClr val="accent5">
              <a:lumMod val="20000"/>
              <a:lumOff val="80000"/>
            </a:schemeClr>
          </a:solidFill>
          <a:ln>
            <a:solidFill>
              <a:schemeClr val="bg1">
                <a:lumMod val="75000"/>
              </a:schemeClr>
            </a:solidFill>
          </a:ln>
        </p:spPr>
        <p:txBody>
          <a:bodyPr>
            <a:noAutofit/>
          </a:bodyPr>
          <a:lstStyle/>
          <a:p>
            <a:pPr marL="0" indent="0">
              <a:buNone/>
            </a:pPr>
            <a:r>
              <a:rPr lang="fr-FR" sz="1200" b="1"/>
              <a:t>Notations</a:t>
            </a:r>
          </a:p>
          <a:p>
            <a:pPr marL="0" indent="0">
              <a:buNone/>
            </a:pPr>
            <a:r>
              <a:rPr lang="fr-FR" sz="1200"/>
              <a:t>Dans l'S, à une heure d'affluence. Un type dans les vingt-six ans, chapeau mou avec cordon remplaçant le ruban, cou trop long comme si on lui avait tiré dessus. Les gens descendent. Le type en question s'irrite contre un voisin. Il lui reproche de le bousculer chaque fois qu'il passe quelqu'un. Ton pleurnichard qui se veut méchant. Comme il voit une place libre, se précipite dessus.</a:t>
            </a:r>
          </a:p>
          <a:p>
            <a:pPr marL="0" indent="0">
              <a:buNone/>
            </a:pPr>
            <a:endParaRPr lang="fr-FR" sz="1200"/>
          </a:p>
          <a:p>
            <a:pPr marL="0" indent="0">
              <a:buNone/>
            </a:pPr>
            <a:r>
              <a:rPr lang="fr-FR" sz="1200"/>
              <a:t>Deux heures plus tard, je le rencontre cour de Rome, devant la gare Saint- Lazare. Il est avec un camarade qui lui dit : "tu devrais faire mettre un bouton supplémentaire à ton pardessus."; il lui montre où (à l'échancrure) et pourquoi.</a:t>
            </a:r>
          </a:p>
          <a:p>
            <a:pPr marL="0" indent="0">
              <a:buNone/>
            </a:pPr>
            <a:endParaRPr lang="fr-FR" sz="1200"/>
          </a:p>
        </p:txBody>
      </p:sp>
      <p:sp>
        <p:nvSpPr>
          <p:cNvPr id="5" name="Espace réservé du contenu 2"/>
          <p:cNvSpPr txBox="1">
            <a:spLocks/>
          </p:cNvSpPr>
          <p:nvPr/>
        </p:nvSpPr>
        <p:spPr bwMode="auto">
          <a:xfrm>
            <a:off x="4572000" y="1124744"/>
            <a:ext cx="4104456" cy="2376264"/>
          </a:xfrm>
          <a:prstGeom prst="rect">
            <a:avLst/>
          </a:prstGeom>
          <a:solidFill>
            <a:schemeClr val="accent5">
              <a:lumMod val="20000"/>
              <a:lumOff val="80000"/>
            </a:schemeClr>
          </a:solidFill>
          <a:ln w="9525">
            <a:solidFill>
              <a:srgbClr val="BFBFBF"/>
            </a:solidFill>
            <a:miter lim="800000"/>
            <a:headEnd/>
            <a:tailEnd/>
          </a:ln>
          <a:extLs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normAutofit fontScale="85000" lnSpcReduction="10000"/>
          </a:bodyPr>
          <a:lstStyle>
            <a:lvl1pPr marL="342900" marR="0" indent="-342900" algn="l" defTabSz="914400" rtl="0" eaLnBrk="1" fontAlgn="base" latinLnBrk="0" hangingPunct="1">
              <a:lnSpc>
                <a:spcPct val="100000"/>
              </a:lnSpc>
              <a:spcBef>
                <a:spcPct val="20000"/>
              </a:spcBef>
              <a:spcAft>
                <a:spcPct val="0"/>
              </a:spcAft>
              <a:buClr>
                <a:srgbClr val="14448A"/>
              </a:buClr>
              <a:buSzPct val="120000"/>
              <a:buFont typeface="Wingdings" pitchFamily="-106" charset="2"/>
              <a:buChar char="§"/>
              <a:tabLst/>
              <a:defRPr sz="2000">
                <a:solidFill>
                  <a:srgbClr val="4C4C4C"/>
                </a:solidFill>
                <a:latin typeface="Calibri"/>
                <a:ea typeface="ＭＳ Ｐゴシック" pitchFamily="-104" charset="-128"/>
                <a:cs typeface="Calibri"/>
              </a:defRPr>
            </a:lvl1pPr>
            <a:lvl2pPr marL="742950" marR="0" indent="-285750" algn="l" defTabSz="914400" rtl="0" eaLnBrk="1" fontAlgn="base" latinLnBrk="0" hangingPunct="1">
              <a:lnSpc>
                <a:spcPct val="100000"/>
              </a:lnSpc>
              <a:spcBef>
                <a:spcPct val="20000"/>
              </a:spcBef>
              <a:spcAft>
                <a:spcPct val="0"/>
              </a:spcAft>
              <a:buClr>
                <a:srgbClr val="B9DAE8"/>
              </a:buClr>
              <a:buSzTx/>
              <a:buFont typeface="Wingdings" pitchFamily="-106" charset="2"/>
              <a:buChar char="§"/>
              <a:tabLst/>
              <a:defRPr>
                <a:solidFill>
                  <a:srgbClr val="4C4C4C"/>
                </a:solidFill>
                <a:latin typeface="Calibri"/>
                <a:ea typeface="ＭＳ Ｐゴシック" pitchFamily="-104" charset="-128"/>
                <a:cs typeface="Calibri"/>
              </a:defRPr>
            </a:lvl2pPr>
            <a:lvl3pPr marL="1143000" marR="0" indent="-228600" algn="l" defTabSz="914400" rtl="0" eaLnBrk="1" fontAlgn="base" latinLnBrk="0" hangingPunct="1">
              <a:lnSpc>
                <a:spcPct val="100000"/>
              </a:lnSpc>
              <a:spcBef>
                <a:spcPct val="20000"/>
              </a:spcBef>
              <a:spcAft>
                <a:spcPct val="0"/>
              </a:spcAft>
              <a:buClr>
                <a:srgbClr val="B9DAE8"/>
              </a:buClr>
              <a:buSzTx/>
              <a:buFontTx/>
              <a:buChar char="•"/>
              <a:tabLst/>
              <a:defRPr sz="1600">
                <a:solidFill>
                  <a:srgbClr val="4C4C4C"/>
                </a:solidFill>
                <a:latin typeface="Calibri"/>
                <a:ea typeface="ＭＳ Ｐゴシック" pitchFamily="-104" charset="-128"/>
                <a:cs typeface="Calibri"/>
              </a:defRPr>
            </a:lvl3pPr>
            <a:lvl4pPr marL="1562100" marR="0" indent="-228600" algn="l" defTabSz="914400" rtl="0" eaLnBrk="1" fontAlgn="base" latinLnBrk="0" hangingPunct="1">
              <a:lnSpc>
                <a:spcPct val="100000"/>
              </a:lnSpc>
              <a:spcBef>
                <a:spcPct val="20000"/>
              </a:spcBef>
              <a:spcAft>
                <a:spcPct val="0"/>
              </a:spcAft>
              <a:buClrTx/>
              <a:buSzTx/>
              <a:buFontTx/>
              <a:buChar char="–"/>
              <a:tabLst/>
              <a:defRPr sz="1400">
                <a:solidFill>
                  <a:srgbClr val="4C4C4C"/>
                </a:solidFill>
                <a:latin typeface="Calibri"/>
                <a:ea typeface="ＭＳ Ｐゴシック" pitchFamily="-104" charset="-128"/>
                <a:cs typeface="Calibri"/>
              </a:defRPr>
            </a:lvl4pPr>
            <a:lvl5pPr marL="1981200" marR="0" indent="-228600" algn="l" defTabSz="914400" rtl="0" eaLnBrk="1" fontAlgn="base" latinLnBrk="0" hangingPunct="1">
              <a:lnSpc>
                <a:spcPct val="100000"/>
              </a:lnSpc>
              <a:spcBef>
                <a:spcPct val="20000"/>
              </a:spcBef>
              <a:spcAft>
                <a:spcPct val="0"/>
              </a:spcAft>
              <a:buClrTx/>
              <a:buSzTx/>
              <a:buFontTx/>
              <a:buNone/>
              <a:tabLst/>
              <a:defRPr sz="1600">
                <a:solidFill>
                  <a:srgbClr val="4C4C4C"/>
                </a:solidFill>
                <a:latin typeface="Calibri"/>
                <a:ea typeface="ＭＳ Ｐゴシック" pitchFamily="-104" charset="-128"/>
                <a:cs typeface="Calibri"/>
              </a:defRPr>
            </a:lvl5pPr>
            <a:lvl6pPr marL="2514600" indent="-228600" algn="l" rtl="0" eaLnBrk="1" fontAlgn="base" hangingPunct="1">
              <a:spcBef>
                <a:spcPct val="20000"/>
              </a:spcBef>
              <a:spcAft>
                <a:spcPct val="0"/>
              </a:spcAft>
              <a:defRPr sz="1600">
                <a:solidFill>
                  <a:srgbClr val="4C4C4C"/>
                </a:solidFill>
                <a:latin typeface="+mn-lt"/>
                <a:ea typeface="ＭＳ Ｐゴシック" pitchFamily="-104" charset="-128"/>
              </a:defRPr>
            </a:lvl6pPr>
            <a:lvl7pPr marL="2971800" indent="-228600" algn="l" rtl="0" eaLnBrk="1" fontAlgn="base" hangingPunct="1">
              <a:spcBef>
                <a:spcPct val="20000"/>
              </a:spcBef>
              <a:spcAft>
                <a:spcPct val="0"/>
              </a:spcAft>
              <a:defRPr sz="1600">
                <a:solidFill>
                  <a:srgbClr val="4C4C4C"/>
                </a:solidFill>
                <a:latin typeface="+mn-lt"/>
                <a:ea typeface="ＭＳ Ｐゴシック" pitchFamily="-104" charset="-128"/>
              </a:defRPr>
            </a:lvl7pPr>
            <a:lvl8pPr marL="3429000" indent="-228600" algn="l" rtl="0" eaLnBrk="1" fontAlgn="base" hangingPunct="1">
              <a:spcBef>
                <a:spcPct val="20000"/>
              </a:spcBef>
              <a:spcAft>
                <a:spcPct val="0"/>
              </a:spcAft>
              <a:defRPr sz="1600">
                <a:solidFill>
                  <a:srgbClr val="4C4C4C"/>
                </a:solidFill>
                <a:latin typeface="+mn-lt"/>
                <a:ea typeface="ＭＳ Ｐゴシック" pitchFamily="-104" charset="-128"/>
              </a:defRPr>
            </a:lvl8pPr>
            <a:lvl9pPr marL="3886200" indent="-228600" algn="l" rtl="0" eaLnBrk="1" fontAlgn="base" hangingPunct="1">
              <a:spcBef>
                <a:spcPct val="20000"/>
              </a:spcBef>
              <a:spcAft>
                <a:spcPct val="0"/>
              </a:spcAft>
              <a:defRPr sz="1600">
                <a:solidFill>
                  <a:srgbClr val="4C4C4C"/>
                </a:solidFill>
                <a:latin typeface="+mn-lt"/>
                <a:ea typeface="ＭＳ Ｐゴシック" pitchFamily="-104" charset="-128"/>
              </a:defRPr>
            </a:lvl9pPr>
          </a:lstStyle>
          <a:p>
            <a:pPr marL="0" indent="0">
              <a:buNone/>
            </a:pPr>
            <a:r>
              <a:rPr lang="fr-FR" b="1"/>
              <a:t>Litotes</a:t>
            </a:r>
          </a:p>
          <a:p>
            <a:pPr marL="0" indent="0">
              <a:buNone/>
            </a:pPr>
            <a:r>
              <a:rPr lang="fr-FR"/>
              <a:t>Nous étions quelques-uns à nous déplacer de conserve. Un jeune homme, qui n'avait pas l'air très intelligent, parla quelques instants avec un monsieur qui se trouvait à côté de lui, puis il alla s'asseoir. Deux heures plus tard, je le rencontrai de nouveau ; il était en compagnie d'un camarade et parlait chiffons.</a:t>
            </a:r>
          </a:p>
        </p:txBody>
      </p:sp>
      <p:sp>
        <p:nvSpPr>
          <p:cNvPr id="6" name="Espace réservé du contenu 2"/>
          <p:cNvSpPr txBox="1">
            <a:spLocks/>
          </p:cNvSpPr>
          <p:nvPr/>
        </p:nvSpPr>
        <p:spPr bwMode="auto">
          <a:xfrm>
            <a:off x="4572000" y="3626768"/>
            <a:ext cx="4104456" cy="2592288"/>
          </a:xfrm>
          <a:prstGeom prst="rect">
            <a:avLst/>
          </a:prstGeom>
          <a:solidFill>
            <a:schemeClr val="accent5">
              <a:lumMod val="20000"/>
              <a:lumOff val="80000"/>
            </a:schemeClr>
          </a:solidFill>
          <a:ln w="9525">
            <a:solidFill>
              <a:schemeClr val="bg1">
                <a:lumMod val="75000"/>
              </a:schemeClr>
            </a:solidFill>
            <a:miter lim="800000"/>
            <a:headEnd/>
            <a:tailEnd/>
          </a:ln>
          <a:extLs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noAutofit/>
          </a:bodyPr>
          <a:lstStyle>
            <a:lvl1pPr marL="342900" marR="0" indent="-342900" algn="l" defTabSz="914400" rtl="0" eaLnBrk="1" fontAlgn="base" latinLnBrk="0" hangingPunct="1">
              <a:lnSpc>
                <a:spcPct val="100000"/>
              </a:lnSpc>
              <a:spcBef>
                <a:spcPct val="20000"/>
              </a:spcBef>
              <a:spcAft>
                <a:spcPct val="0"/>
              </a:spcAft>
              <a:buClr>
                <a:srgbClr val="14448A"/>
              </a:buClr>
              <a:buSzPct val="120000"/>
              <a:buFont typeface="Wingdings" pitchFamily="-106" charset="2"/>
              <a:buChar char="§"/>
              <a:tabLst/>
              <a:defRPr sz="2000">
                <a:solidFill>
                  <a:srgbClr val="4C4C4C"/>
                </a:solidFill>
                <a:latin typeface="Calibri"/>
                <a:ea typeface="ＭＳ Ｐゴシック" pitchFamily="-104" charset="-128"/>
                <a:cs typeface="Calibri"/>
              </a:defRPr>
            </a:lvl1pPr>
            <a:lvl2pPr marL="742950" marR="0" indent="-285750" algn="l" defTabSz="914400" rtl="0" eaLnBrk="1" fontAlgn="base" latinLnBrk="0" hangingPunct="1">
              <a:lnSpc>
                <a:spcPct val="100000"/>
              </a:lnSpc>
              <a:spcBef>
                <a:spcPct val="20000"/>
              </a:spcBef>
              <a:spcAft>
                <a:spcPct val="0"/>
              </a:spcAft>
              <a:buClr>
                <a:srgbClr val="B9DAE8"/>
              </a:buClr>
              <a:buSzTx/>
              <a:buFont typeface="Wingdings" pitchFamily="-106" charset="2"/>
              <a:buChar char="§"/>
              <a:tabLst/>
              <a:defRPr>
                <a:solidFill>
                  <a:srgbClr val="4C4C4C"/>
                </a:solidFill>
                <a:latin typeface="Calibri"/>
                <a:ea typeface="ＭＳ Ｐゴシック" pitchFamily="-104" charset="-128"/>
                <a:cs typeface="Calibri"/>
              </a:defRPr>
            </a:lvl2pPr>
            <a:lvl3pPr marL="1143000" marR="0" indent="-228600" algn="l" defTabSz="914400" rtl="0" eaLnBrk="1" fontAlgn="base" latinLnBrk="0" hangingPunct="1">
              <a:lnSpc>
                <a:spcPct val="100000"/>
              </a:lnSpc>
              <a:spcBef>
                <a:spcPct val="20000"/>
              </a:spcBef>
              <a:spcAft>
                <a:spcPct val="0"/>
              </a:spcAft>
              <a:buClr>
                <a:srgbClr val="B9DAE8"/>
              </a:buClr>
              <a:buSzTx/>
              <a:buFontTx/>
              <a:buChar char="•"/>
              <a:tabLst/>
              <a:defRPr sz="1600">
                <a:solidFill>
                  <a:srgbClr val="4C4C4C"/>
                </a:solidFill>
                <a:latin typeface="Calibri"/>
                <a:ea typeface="ＭＳ Ｐゴシック" pitchFamily="-104" charset="-128"/>
                <a:cs typeface="Calibri"/>
              </a:defRPr>
            </a:lvl3pPr>
            <a:lvl4pPr marL="1562100" marR="0" indent="-228600" algn="l" defTabSz="914400" rtl="0" eaLnBrk="1" fontAlgn="base" latinLnBrk="0" hangingPunct="1">
              <a:lnSpc>
                <a:spcPct val="100000"/>
              </a:lnSpc>
              <a:spcBef>
                <a:spcPct val="20000"/>
              </a:spcBef>
              <a:spcAft>
                <a:spcPct val="0"/>
              </a:spcAft>
              <a:buClrTx/>
              <a:buSzTx/>
              <a:buFontTx/>
              <a:buChar char="–"/>
              <a:tabLst/>
              <a:defRPr sz="1400">
                <a:solidFill>
                  <a:srgbClr val="4C4C4C"/>
                </a:solidFill>
                <a:latin typeface="Calibri"/>
                <a:ea typeface="ＭＳ Ｐゴシック" pitchFamily="-104" charset="-128"/>
                <a:cs typeface="Calibri"/>
              </a:defRPr>
            </a:lvl4pPr>
            <a:lvl5pPr marL="1981200" marR="0" indent="-228600" algn="l" defTabSz="914400" rtl="0" eaLnBrk="1" fontAlgn="base" latinLnBrk="0" hangingPunct="1">
              <a:lnSpc>
                <a:spcPct val="100000"/>
              </a:lnSpc>
              <a:spcBef>
                <a:spcPct val="20000"/>
              </a:spcBef>
              <a:spcAft>
                <a:spcPct val="0"/>
              </a:spcAft>
              <a:buClrTx/>
              <a:buSzTx/>
              <a:buFontTx/>
              <a:buNone/>
              <a:tabLst/>
              <a:defRPr sz="1600">
                <a:solidFill>
                  <a:srgbClr val="4C4C4C"/>
                </a:solidFill>
                <a:latin typeface="Calibri"/>
                <a:ea typeface="ＭＳ Ｐゴシック" pitchFamily="-104" charset="-128"/>
                <a:cs typeface="Calibri"/>
              </a:defRPr>
            </a:lvl5pPr>
            <a:lvl6pPr marL="2514600" indent="-228600" algn="l" rtl="0" eaLnBrk="1" fontAlgn="base" hangingPunct="1">
              <a:spcBef>
                <a:spcPct val="20000"/>
              </a:spcBef>
              <a:spcAft>
                <a:spcPct val="0"/>
              </a:spcAft>
              <a:defRPr sz="1600">
                <a:solidFill>
                  <a:srgbClr val="4C4C4C"/>
                </a:solidFill>
                <a:latin typeface="+mn-lt"/>
                <a:ea typeface="ＭＳ Ｐゴシック" pitchFamily="-104" charset="-128"/>
              </a:defRPr>
            </a:lvl6pPr>
            <a:lvl7pPr marL="2971800" indent="-228600" algn="l" rtl="0" eaLnBrk="1" fontAlgn="base" hangingPunct="1">
              <a:spcBef>
                <a:spcPct val="20000"/>
              </a:spcBef>
              <a:spcAft>
                <a:spcPct val="0"/>
              </a:spcAft>
              <a:defRPr sz="1600">
                <a:solidFill>
                  <a:srgbClr val="4C4C4C"/>
                </a:solidFill>
                <a:latin typeface="+mn-lt"/>
                <a:ea typeface="ＭＳ Ｐゴシック" pitchFamily="-104" charset="-128"/>
              </a:defRPr>
            </a:lvl7pPr>
            <a:lvl8pPr marL="3429000" indent="-228600" algn="l" rtl="0" eaLnBrk="1" fontAlgn="base" hangingPunct="1">
              <a:spcBef>
                <a:spcPct val="20000"/>
              </a:spcBef>
              <a:spcAft>
                <a:spcPct val="0"/>
              </a:spcAft>
              <a:defRPr sz="1600">
                <a:solidFill>
                  <a:srgbClr val="4C4C4C"/>
                </a:solidFill>
                <a:latin typeface="+mn-lt"/>
                <a:ea typeface="ＭＳ Ｐゴシック" pitchFamily="-104" charset="-128"/>
              </a:defRPr>
            </a:lvl8pPr>
            <a:lvl9pPr marL="3886200" indent="-228600" algn="l" rtl="0" eaLnBrk="1" fontAlgn="base" hangingPunct="1">
              <a:spcBef>
                <a:spcPct val="20000"/>
              </a:spcBef>
              <a:spcAft>
                <a:spcPct val="0"/>
              </a:spcAft>
              <a:defRPr sz="1600">
                <a:solidFill>
                  <a:srgbClr val="4C4C4C"/>
                </a:solidFill>
                <a:latin typeface="+mn-lt"/>
                <a:ea typeface="ＭＳ Ｐゴシック" pitchFamily="-104" charset="-128"/>
              </a:defRPr>
            </a:lvl9pPr>
          </a:lstStyle>
          <a:p>
            <a:pPr marL="0" indent="0">
              <a:buNone/>
            </a:pPr>
            <a:r>
              <a:rPr lang="fr-FR" sz="1200" b="1"/>
              <a:t>Surprises</a:t>
            </a:r>
          </a:p>
          <a:p>
            <a:pPr marL="0" indent="0">
              <a:buNone/>
            </a:pPr>
            <a:r>
              <a:rPr lang="fr-FR" sz="1200"/>
              <a:t>Ce que nous étions serrés sur cette plate-forme d’autobus ! Et ce que ce garçon pouvait avoir l’air bête et ridicule ! Et que fait-il ? Ne le voilà-t-il pas qui se met à vouloir se quereller avec un bonhomme qui – prétendait-il ! ce damoiseau ! – le bousculait ! Et ensuite il ne trouve rien de mieux à faire que d’aller vite occuper une place laissée libre ! Au lieu de la laisser à une dame !</a:t>
            </a:r>
          </a:p>
          <a:p>
            <a:pPr marL="0" indent="0">
              <a:buNone/>
            </a:pPr>
            <a:r>
              <a:rPr lang="fr-FR" sz="1200"/>
              <a:t>Deux heures après, devinez qui je rencontre devant la gare Saint-Lazare ? Le même godelureau ! En train de se faire donner des conseils vestimentaires ! Par un camarade !</a:t>
            </a:r>
          </a:p>
          <a:p>
            <a:pPr marL="0" indent="0">
              <a:buNone/>
            </a:pPr>
            <a:r>
              <a:rPr lang="fr-FR" sz="1200"/>
              <a:t>À ne pas croire !</a:t>
            </a:r>
          </a:p>
        </p:txBody>
      </p:sp>
      <p:sp>
        <p:nvSpPr>
          <p:cNvPr id="7" name="Espace réservé du contenu 2"/>
          <p:cNvSpPr txBox="1">
            <a:spLocks/>
          </p:cNvSpPr>
          <p:nvPr/>
        </p:nvSpPr>
        <p:spPr bwMode="auto">
          <a:xfrm>
            <a:off x="323528" y="3933056"/>
            <a:ext cx="4176464" cy="2286000"/>
          </a:xfrm>
          <a:prstGeom prst="rect">
            <a:avLst/>
          </a:prstGeom>
          <a:solidFill>
            <a:schemeClr val="accent5">
              <a:lumMod val="20000"/>
              <a:lumOff val="80000"/>
            </a:schemeClr>
          </a:solidFill>
          <a:ln w="9525">
            <a:solidFill>
              <a:srgbClr val="BFBFBF"/>
            </a:solidFill>
            <a:miter lim="800000"/>
            <a:headEnd/>
            <a:tailEnd/>
          </a:ln>
          <a:extLs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normAutofit fontScale="70000" lnSpcReduction="20000"/>
          </a:bodyPr>
          <a:lstStyle>
            <a:lvl1pPr marL="342900" marR="0" indent="-342900" algn="l" defTabSz="914400" rtl="0" eaLnBrk="1" fontAlgn="base" latinLnBrk="0" hangingPunct="1">
              <a:lnSpc>
                <a:spcPct val="100000"/>
              </a:lnSpc>
              <a:spcBef>
                <a:spcPct val="20000"/>
              </a:spcBef>
              <a:spcAft>
                <a:spcPct val="0"/>
              </a:spcAft>
              <a:buClr>
                <a:srgbClr val="14448A"/>
              </a:buClr>
              <a:buSzPct val="120000"/>
              <a:buFont typeface="Wingdings" pitchFamily="-106" charset="2"/>
              <a:buChar char="§"/>
              <a:tabLst/>
              <a:defRPr sz="2000">
                <a:solidFill>
                  <a:srgbClr val="4C4C4C"/>
                </a:solidFill>
                <a:latin typeface="Calibri"/>
                <a:ea typeface="ＭＳ Ｐゴシック" pitchFamily="-104" charset="-128"/>
                <a:cs typeface="Calibri"/>
              </a:defRPr>
            </a:lvl1pPr>
            <a:lvl2pPr marL="742950" marR="0" indent="-285750" algn="l" defTabSz="914400" rtl="0" eaLnBrk="1" fontAlgn="base" latinLnBrk="0" hangingPunct="1">
              <a:lnSpc>
                <a:spcPct val="100000"/>
              </a:lnSpc>
              <a:spcBef>
                <a:spcPct val="20000"/>
              </a:spcBef>
              <a:spcAft>
                <a:spcPct val="0"/>
              </a:spcAft>
              <a:buClr>
                <a:srgbClr val="B9DAE8"/>
              </a:buClr>
              <a:buSzTx/>
              <a:buFont typeface="Wingdings" pitchFamily="-106" charset="2"/>
              <a:buChar char="§"/>
              <a:tabLst/>
              <a:defRPr>
                <a:solidFill>
                  <a:srgbClr val="4C4C4C"/>
                </a:solidFill>
                <a:latin typeface="Calibri"/>
                <a:ea typeface="ＭＳ Ｐゴシック" pitchFamily="-104" charset="-128"/>
                <a:cs typeface="Calibri"/>
              </a:defRPr>
            </a:lvl2pPr>
            <a:lvl3pPr marL="1143000" marR="0" indent="-228600" algn="l" defTabSz="914400" rtl="0" eaLnBrk="1" fontAlgn="base" latinLnBrk="0" hangingPunct="1">
              <a:lnSpc>
                <a:spcPct val="100000"/>
              </a:lnSpc>
              <a:spcBef>
                <a:spcPct val="20000"/>
              </a:spcBef>
              <a:spcAft>
                <a:spcPct val="0"/>
              </a:spcAft>
              <a:buClr>
                <a:srgbClr val="B9DAE8"/>
              </a:buClr>
              <a:buSzTx/>
              <a:buFontTx/>
              <a:buChar char="•"/>
              <a:tabLst/>
              <a:defRPr sz="1600">
                <a:solidFill>
                  <a:srgbClr val="4C4C4C"/>
                </a:solidFill>
                <a:latin typeface="Calibri"/>
                <a:ea typeface="ＭＳ Ｐゴシック" pitchFamily="-104" charset="-128"/>
                <a:cs typeface="Calibri"/>
              </a:defRPr>
            </a:lvl3pPr>
            <a:lvl4pPr marL="1562100" marR="0" indent="-228600" algn="l" defTabSz="914400" rtl="0" eaLnBrk="1" fontAlgn="base" latinLnBrk="0" hangingPunct="1">
              <a:lnSpc>
                <a:spcPct val="100000"/>
              </a:lnSpc>
              <a:spcBef>
                <a:spcPct val="20000"/>
              </a:spcBef>
              <a:spcAft>
                <a:spcPct val="0"/>
              </a:spcAft>
              <a:buClrTx/>
              <a:buSzTx/>
              <a:buFontTx/>
              <a:buChar char="–"/>
              <a:tabLst/>
              <a:defRPr sz="1400">
                <a:solidFill>
                  <a:srgbClr val="4C4C4C"/>
                </a:solidFill>
                <a:latin typeface="Calibri"/>
                <a:ea typeface="ＭＳ Ｐゴシック" pitchFamily="-104" charset="-128"/>
                <a:cs typeface="Calibri"/>
              </a:defRPr>
            </a:lvl4pPr>
            <a:lvl5pPr marL="1981200" marR="0" indent="-228600" algn="l" defTabSz="914400" rtl="0" eaLnBrk="1" fontAlgn="base" latinLnBrk="0" hangingPunct="1">
              <a:lnSpc>
                <a:spcPct val="100000"/>
              </a:lnSpc>
              <a:spcBef>
                <a:spcPct val="20000"/>
              </a:spcBef>
              <a:spcAft>
                <a:spcPct val="0"/>
              </a:spcAft>
              <a:buClrTx/>
              <a:buSzTx/>
              <a:buFontTx/>
              <a:buNone/>
              <a:tabLst/>
              <a:defRPr sz="1600">
                <a:solidFill>
                  <a:srgbClr val="4C4C4C"/>
                </a:solidFill>
                <a:latin typeface="Calibri"/>
                <a:ea typeface="ＭＳ Ｐゴシック" pitchFamily="-104" charset="-128"/>
                <a:cs typeface="Calibri"/>
              </a:defRPr>
            </a:lvl5pPr>
            <a:lvl6pPr marL="2514600" indent="-228600" algn="l" rtl="0" eaLnBrk="1" fontAlgn="base" hangingPunct="1">
              <a:spcBef>
                <a:spcPct val="20000"/>
              </a:spcBef>
              <a:spcAft>
                <a:spcPct val="0"/>
              </a:spcAft>
              <a:defRPr sz="1600">
                <a:solidFill>
                  <a:srgbClr val="4C4C4C"/>
                </a:solidFill>
                <a:latin typeface="+mn-lt"/>
                <a:ea typeface="ＭＳ Ｐゴシック" pitchFamily="-104" charset="-128"/>
              </a:defRPr>
            </a:lvl6pPr>
            <a:lvl7pPr marL="2971800" indent="-228600" algn="l" rtl="0" eaLnBrk="1" fontAlgn="base" hangingPunct="1">
              <a:spcBef>
                <a:spcPct val="20000"/>
              </a:spcBef>
              <a:spcAft>
                <a:spcPct val="0"/>
              </a:spcAft>
              <a:defRPr sz="1600">
                <a:solidFill>
                  <a:srgbClr val="4C4C4C"/>
                </a:solidFill>
                <a:latin typeface="+mn-lt"/>
                <a:ea typeface="ＭＳ Ｐゴシック" pitchFamily="-104" charset="-128"/>
              </a:defRPr>
            </a:lvl7pPr>
            <a:lvl8pPr marL="3429000" indent="-228600" algn="l" rtl="0" eaLnBrk="1" fontAlgn="base" hangingPunct="1">
              <a:spcBef>
                <a:spcPct val="20000"/>
              </a:spcBef>
              <a:spcAft>
                <a:spcPct val="0"/>
              </a:spcAft>
              <a:defRPr sz="1600">
                <a:solidFill>
                  <a:srgbClr val="4C4C4C"/>
                </a:solidFill>
                <a:latin typeface="+mn-lt"/>
                <a:ea typeface="ＭＳ Ｐゴシック" pitchFamily="-104" charset="-128"/>
              </a:defRPr>
            </a:lvl8pPr>
            <a:lvl9pPr marL="3886200" indent="-228600" algn="l" rtl="0" eaLnBrk="1" fontAlgn="base" hangingPunct="1">
              <a:spcBef>
                <a:spcPct val="20000"/>
              </a:spcBef>
              <a:spcAft>
                <a:spcPct val="0"/>
              </a:spcAft>
              <a:defRPr sz="1600">
                <a:solidFill>
                  <a:srgbClr val="4C4C4C"/>
                </a:solidFill>
                <a:latin typeface="+mn-lt"/>
                <a:ea typeface="ＭＳ Ｐゴシック" pitchFamily="-104" charset="-128"/>
              </a:defRPr>
            </a:lvl9pPr>
          </a:lstStyle>
          <a:p>
            <a:pPr marL="0" indent="0">
              <a:buNone/>
            </a:pPr>
            <a:r>
              <a:rPr lang="fr-FR" b="1"/>
              <a:t>Rétrograde</a:t>
            </a:r>
          </a:p>
          <a:p>
            <a:pPr marL="0" indent="0">
              <a:buNone/>
            </a:pPr>
            <a:r>
              <a:rPr lang="fr-FR"/>
              <a:t>Tu devrais ajouter un bouton à ton pardessus, lui dit son ami. Je le rencontrai au milieu de la cour de Rome, après l'avoir quitté se précipitant avec avidité vers une place assise. Il venait de protester contre la poussée d'un autre voyageur, qui, disait-il, le bousculait chaque fois qu'il descendait quelqu'un. Ce jeune homme décharné était porteur d'un chapeau ridicule. Cela se passa sur la plate-forme d'un S complet ce midi-là.</a:t>
            </a:r>
          </a:p>
        </p:txBody>
      </p:sp>
      <p:sp>
        <p:nvSpPr>
          <p:cNvPr id="8" name="ZoneTexte 7"/>
          <p:cNvSpPr txBox="1"/>
          <p:nvPr/>
        </p:nvSpPr>
        <p:spPr>
          <a:xfrm>
            <a:off x="6347709" y="6237312"/>
            <a:ext cx="2762295" cy="261610"/>
          </a:xfrm>
          <a:prstGeom prst="rect">
            <a:avLst/>
          </a:prstGeom>
          <a:noFill/>
        </p:spPr>
        <p:txBody>
          <a:bodyPr wrap="none" rtlCol="0">
            <a:spAutoFit/>
          </a:bodyPr>
          <a:lstStyle/>
          <a:p>
            <a:r>
              <a:rPr lang="fr-FR" sz="1100" i="1" dirty="0" err="1" smtClean="0">
                <a:solidFill>
                  <a:schemeClr val="tx2">
                    <a:lumMod val="65000"/>
                    <a:lumOff val="35000"/>
                  </a:schemeClr>
                </a:solidFill>
                <a:latin typeface="Arial"/>
              </a:rPr>
              <a:t>Raymond Queneau ~ Exercices de Style</a:t>
            </a:r>
          </a:p>
        </p:txBody>
      </p:sp>
    </p:spTree>
    <p:extLst>
      <p:ext uri="{BB962C8B-B14F-4D97-AF65-F5344CB8AC3E}">
        <p14:creationId xmlns:p14="http://schemas.microsoft.com/office/powerpoint/2010/main" val="305042966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85800" y="72008"/>
            <a:ext cx="8077200" cy="476672"/>
          </a:xfrm>
        </p:spPr>
        <p:txBody>
          <a:bodyPr>
            <a:normAutofit fontScale="90000"/>
          </a:bodyPr>
          <a:lstStyle/>
          <a:p>
            <a:r>
              <a:rPr lang="fr-FR" dirty="0" err="1" smtClean="0"/>
              <a:t>Names</a:t>
            </a:r>
            <a:endParaRPr lang="fr-FR" dirty="0"/>
          </a:p>
        </p:txBody>
      </p:sp>
      <p:sp>
        <p:nvSpPr>
          <p:cNvPr id="3" name="Espace réservé du contenu 2"/>
          <p:cNvSpPr>
            <a:spLocks noGrp="1"/>
          </p:cNvSpPr>
          <p:nvPr>
            <p:ph idx="1"/>
          </p:nvPr>
        </p:nvSpPr>
        <p:spPr>
          <a:xfrm>
            <a:off x="323528" y="620688"/>
            <a:ext cx="8458200" cy="5760640"/>
          </a:xfrm>
        </p:spPr>
        <p:txBody>
          <a:bodyPr>
            <a:normAutofit lnSpcReduction="10000"/>
          </a:bodyPr>
          <a:lstStyle/>
          <a:p>
            <a:pPr marL="0" indent="0">
              <a:buNone/>
            </a:pPr>
            <a:r>
              <a:rPr lang="fr-FR" sz="2400" dirty="0" smtClean="0"/>
              <a:t>Use </a:t>
            </a:r>
            <a:r>
              <a:rPr lang="fr-FR" sz="2400" dirty="0" err="1" smtClean="0"/>
              <a:t>names</a:t>
            </a:r>
            <a:r>
              <a:rPr lang="fr-FR" sz="2400" dirty="0" smtClean="0"/>
              <a:t> </a:t>
            </a:r>
            <a:r>
              <a:rPr lang="fr-FR" sz="2400" dirty="0" err="1" smtClean="0"/>
              <a:t>that</a:t>
            </a:r>
            <a:r>
              <a:rPr lang="fr-FR" sz="2400" dirty="0" smtClean="0"/>
              <a:t> show </a:t>
            </a:r>
            <a:r>
              <a:rPr lang="fr-FR" sz="2400" dirty="0" err="1" smtClean="0"/>
              <a:t>intent</a:t>
            </a:r>
            <a:endParaRPr lang="fr-FR" sz="2400" dirty="0"/>
          </a:p>
          <a:p>
            <a:pPr marL="0" indent="0">
              <a:buNone/>
            </a:pPr>
            <a:r>
              <a:rPr lang="fr-FR" sz="2400" dirty="0" err="1" smtClean="0"/>
              <a:t>Avoid</a:t>
            </a:r>
            <a:r>
              <a:rPr lang="fr-FR" sz="2400" dirty="0" smtClean="0"/>
              <a:t> </a:t>
            </a:r>
            <a:r>
              <a:rPr lang="fr-FR" sz="2400" dirty="0" err="1" smtClean="0"/>
              <a:t>misinformation</a:t>
            </a:r>
            <a:r>
              <a:rPr lang="fr-FR" sz="2400" dirty="0" smtClean="0"/>
              <a:t> </a:t>
            </a:r>
            <a:endParaRPr lang="fr-FR" sz="2400" dirty="0"/>
          </a:p>
          <a:p>
            <a:pPr marL="0" indent="0">
              <a:buNone/>
            </a:pPr>
            <a:r>
              <a:rPr lang="fr-FR" sz="2400" dirty="0" err="1" smtClean="0"/>
              <a:t>Make</a:t>
            </a:r>
            <a:r>
              <a:rPr lang="fr-FR" sz="2400" dirty="0" smtClean="0"/>
              <a:t> distinctions </a:t>
            </a:r>
            <a:r>
              <a:rPr lang="fr-FR" sz="2400" dirty="0" err="1" smtClean="0"/>
              <a:t>that</a:t>
            </a:r>
            <a:r>
              <a:rPr lang="fr-FR" sz="2400" dirty="0" smtClean="0"/>
              <a:t> </a:t>
            </a:r>
            <a:r>
              <a:rPr lang="fr-FR" sz="2400" dirty="0" err="1" smtClean="0"/>
              <a:t>make</a:t>
            </a:r>
            <a:r>
              <a:rPr lang="fr-FR" sz="2400" dirty="0" smtClean="0"/>
              <a:t> </a:t>
            </a:r>
            <a:r>
              <a:rPr lang="fr-FR" sz="2400" dirty="0" err="1" smtClean="0"/>
              <a:t>sense</a:t>
            </a:r>
            <a:endParaRPr lang="fr-FR" sz="2400" dirty="0"/>
          </a:p>
          <a:p>
            <a:pPr marL="0" indent="0">
              <a:buNone/>
            </a:pPr>
            <a:r>
              <a:rPr lang="fr-FR" sz="2400" dirty="0" smtClean="0"/>
              <a:t>Use </a:t>
            </a:r>
            <a:r>
              <a:rPr lang="fr-FR" sz="2400" dirty="0" err="1" smtClean="0"/>
              <a:t>easy</a:t>
            </a:r>
            <a:r>
              <a:rPr lang="fr-FR" sz="2400" dirty="0" smtClean="0"/>
              <a:t> to </a:t>
            </a:r>
            <a:r>
              <a:rPr lang="fr-FR" sz="2400" dirty="0" err="1" smtClean="0"/>
              <a:t>pronounce</a:t>
            </a:r>
            <a:r>
              <a:rPr lang="fr-FR" sz="2400" dirty="0" smtClean="0"/>
              <a:t> </a:t>
            </a:r>
            <a:r>
              <a:rPr lang="fr-FR" sz="2400" dirty="0" err="1" smtClean="0"/>
              <a:t>names</a:t>
            </a:r>
            <a:endParaRPr lang="fr-FR" sz="2400" dirty="0"/>
          </a:p>
          <a:p>
            <a:pPr marL="0" indent="0">
              <a:buNone/>
            </a:pPr>
            <a:r>
              <a:rPr lang="fr-FR" sz="2400" dirty="0" smtClean="0"/>
              <a:t>Use </a:t>
            </a:r>
            <a:r>
              <a:rPr lang="fr-FR" sz="2400" dirty="0" err="1" smtClean="0"/>
              <a:t>easy</a:t>
            </a:r>
            <a:r>
              <a:rPr lang="fr-FR" sz="2400" dirty="0" smtClean="0"/>
              <a:t> to </a:t>
            </a:r>
            <a:r>
              <a:rPr lang="fr-FR" sz="2400" dirty="0" err="1" smtClean="0"/>
              <a:t>find</a:t>
            </a:r>
            <a:r>
              <a:rPr lang="fr-FR" sz="2400" dirty="0" smtClean="0"/>
              <a:t> </a:t>
            </a:r>
            <a:r>
              <a:rPr lang="fr-FR" sz="2400" dirty="0" err="1" smtClean="0"/>
              <a:t>names</a:t>
            </a:r>
            <a:endParaRPr lang="fr-FR" sz="2400" dirty="0"/>
          </a:p>
          <a:p>
            <a:pPr marL="0" indent="0">
              <a:buNone/>
            </a:pPr>
            <a:r>
              <a:rPr lang="fr-FR" sz="2400" dirty="0" smtClean="0"/>
              <a:t>Do not </a:t>
            </a:r>
            <a:r>
              <a:rPr lang="fr-FR" sz="2400" dirty="0" err="1" smtClean="0"/>
              <a:t>codify</a:t>
            </a:r>
            <a:endParaRPr lang="fr-FR" sz="2400" dirty="0"/>
          </a:p>
          <a:p>
            <a:pPr marL="0" indent="0">
              <a:buNone/>
            </a:pPr>
            <a:r>
              <a:rPr lang="fr-FR" sz="2400" dirty="0" err="1" smtClean="0"/>
              <a:t>Avoid</a:t>
            </a:r>
            <a:r>
              <a:rPr lang="fr-FR" sz="2400" dirty="0" smtClean="0"/>
              <a:t> </a:t>
            </a:r>
            <a:r>
              <a:rPr lang="fr-FR" sz="2400" dirty="0" err="1" smtClean="0"/>
              <a:t>mind</a:t>
            </a:r>
            <a:r>
              <a:rPr lang="fr-FR" sz="2400" dirty="0" smtClean="0"/>
              <a:t> </a:t>
            </a:r>
            <a:r>
              <a:rPr lang="fr-FR" sz="2400" dirty="0" err="1" smtClean="0"/>
              <a:t>mappings</a:t>
            </a:r>
            <a:endParaRPr lang="fr-FR" sz="2400" dirty="0"/>
          </a:p>
          <a:p>
            <a:pPr marL="0" indent="0">
              <a:buNone/>
            </a:pPr>
            <a:r>
              <a:rPr lang="fr-FR" sz="2400" dirty="0" err="1" smtClean="0"/>
              <a:t>Don’t</a:t>
            </a:r>
            <a:r>
              <a:rPr lang="fr-FR" sz="2400" dirty="0" smtClean="0"/>
              <a:t> </a:t>
            </a:r>
            <a:r>
              <a:rPr lang="fr-FR" sz="2400" dirty="0" err="1" smtClean="0"/>
              <a:t>brag</a:t>
            </a:r>
            <a:endParaRPr lang="fr-FR" sz="2400" dirty="0"/>
          </a:p>
          <a:p>
            <a:pPr marL="0" indent="0">
              <a:buNone/>
            </a:pPr>
            <a:r>
              <a:rPr lang="fr-FR" sz="2400" dirty="0" smtClean="0"/>
              <a:t>One </a:t>
            </a:r>
            <a:r>
              <a:rPr lang="fr-FR" sz="2400" dirty="0" err="1" smtClean="0"/>
              <a:t>word</a:t>
            </a:r>
            <a:r>
              <a:rPr lang="fr-FR" sz="2400" dirty="0" smtClean="0"/>
              <a:t> by concept</a:t>
            </a:r>
            <a:endParaRPr lang="fr-FR" sz="2400" dirty="0"/>
          </a:p>
          <a:p>
            <a:pPr marL="0" indent="0">
              <a:buNone/>
            </a:pPr>
            <a:r>
              <a:rPr lang="fr-FR" sz="2400" dirty="0" smtClean="0"/>
              <a:t>No </a:t>
            </a:r>
            <a:r>
              <a:rPr lang="fr-FR" sz="2400" dirty="0" err="1" smtClean="0"/>
              <a:t>play</a:t>
            </a:r>
            <a:r>
              <a:rPr lang="fr-FR" sz="2400" dirty="0" smtClean="0"/>
              <a:t> on </a:t>
            </a:r>
            <a:r>
              <a:rPr lang="fr-FR" sz="2400" dirty="0" err="1" smtClean="0"/>
              <a:t>words</a:t>
            </a:r>
            <a:endParaRPr lang="fr-FR" sz="2400" dirty="0"/>
          </a:p>
          <a:p>
            <a:pPr marL="0" indent="0">
              <a:buNone/>
            </a:pPr>
            <a:r>
              <a:rPr lang="fr-FR" sz="2400" dirty="0" smtClean="0"/>
              <a:t>Use </a:t>
            </a:r>
            <a:r>
              <a:rPr lang="fr-FR" sz="2400" dirty="0" err="1" smtClean="0"/>
              <a:t>names</a:t>
            </a:r>
            <a:r>
              <a:rPr lang="fr-FR" sz="2400" dirty="0" smtClean="0"/>
              <a:t> </a:t>
            </a:r>
            <a:r>
              <a:rPr lang="fr-FR" sz="2400" dirty="0" err="1" smtClean="0"/>
              <a:t>coming</a:t>
            </a:r>
            <a:r>
              <a:rPr lang="fr-FR" sz="2400" dirty="0" smtClean="0"/>
              <a:t> </a:t>
            </a:r>
            <a:r>
              <a:rPr lang="fr-FR" sz="2400" dirty="0" err="1" smtClean="0"/>
              <a:t>from</a:t>
            </a:r>
            <a:r>
              <a:rPr lang="fr-FR" sz="2400" dirty="0" smtClean="0"/>
              <a:t> the solution </a:t>
            </a:r>
            <a:r>
              <a:rPr lang="fr-FR" sz="2400" dirty="0" err="1" smtClean="0"/>
              <a:t>domain</a:t>
            </a:r>
            <a:endParaRPr lang="fr-FR" sz="2400" dirty="0"/>
          </a:p>
          <a:p>
            <a:pPr marL="0" indent="0">
              <a:buNone/>
            </a:pPr>
            <a:r>
              <a:rPr lang="fr-FR" sz="2400" dirty="0" smtClean="0"/>
              <a:t>Use </a:t>
            </a:r>
            <a:r>
              <a:rPr lang="fr-FR" sz="2400" dirty="0" err="1" smtClean="0"/>
              <a:t>names</a:t>
            </a:r>
            <a:r>
              <a:rPr lang="fr-FR" sz="2400" dirty="0" smtClean="0"/>
              <a:t> </a:t>
            </a:r>
            <a:r>
              <a:rPr lang="fr-FR" sz="2400" dirty="0" err="1" smtClean="0"/>
              <a:t>from</a:t>
            </a:r>
            <a:r>
              <a:rPr lang="fr-FR" sz="2400" dirty="0" smtClean="0"/>
              <a:t> the </a:t>
            </a:r>
            <a:r>
              <a:rPr lang="fr-FR" sz="2400" dirty="0" err="1" smtClean="0"/>
              <a:t>problem</a:t>
            </a:r>
            <a:r>
              <a:rPr lang="fr-FR" sz="2400" dirty="0" smtClean="0"/>
              <a:t> </a:t>
            </a:r>
            <a:r>
              <a:rPr lang="fr-FR" sz="2400" dirty="0" err="1" smtClean="0"/>
              <a:t>domain</a:t>
            </a:r>
            <a:r>
              <a:rPr lang="fr-FR" sz="2400" dirty="0" smtClean="0"/>
              <a:t> (business)</a:t>
            </a:r>
            <a:endParaRPr lang="fr-FR" sz="2400" dirty="0"/>
          </a:p>
          <a:p>
            <a:pPr marL="0" indent="0">
              <a:buNone/>
            </a:pPr>
            <a:r>
              <a:rPr lang="fr-FR" sz="2400" dirty="0" err="1" smtClean="0"/>
              <a:t>Add</a:t>
            </a:r>
            <a:r>
              <a:rPr lang="fr-FR" sz="2400" dirty="0" smtClean="0"/>
              <a:t> </a:t>
            </a:r>
            <a:r>
              <a:rPr lang="fr-FR" sz="2400" dirty="0" err="1" smtClean="0"/>
              <a:t>context</a:t>
            </a:r>
            <a:r>
              <a:rPr lang="fr-FR" sz="2400" dirty="0" smtClean="0"/>
              <a:t> </a:t>
            </a:r>
            <a:r>
              <a:rPr lang="fr-FR" sz="2400" dirty="0" err="1" smtClean="0"/>
              <a:t>when</a:t>
            </a:r>
            <a:r>
              <a:rPr lang="fr-FR" sz="2400" dirty="0" smtClean="0"/>
              <a:t> </a:t>
            </a:r>
            <a:r>
              <a:rPr lang="fr-FR" sz="2400" dirty="0" err="1" smtClean="0"/>
              <a:t>it</a:t>
            </a:r>
            <a:r>
              <a:rPr lang="fr-FR" sz="2400" dirty="0" smtClean="0"/>
              <a:t> </a:t>
            </a:r>
            <a:r>
              <a:rPr lang="fr-FR" sz="2400" dirty="0" err="1" smtClean="0"/>
              <a:t>makes</a:t>
            </a:r>
            <a:r>
              <a:rPr lang="fr-FR" sz="2400" dirty="0" smtClean="0"/>
              <a:t> </a:t>
            </a:r>
            <a:r>
              <a:rPr lang="fr-FR" sz="2400" dirty="0" err="1" smtClean="0"/>
              <a:t>sense</a:t>
            </a:r>
            <a:endParaRPr lang="fr-FR" sz="2400" dirty="0"/>
          </a:p>
          <a:p>
            <a:pPr marL="0" indent="0">
              <a:buNone/>
            </a:pPr>
            <a:r>
              <a:rPr lang="fr-FR" sz="2400" dirty="0" err="1" smtClean="0"/>
              <a:t>Don’t</a:t>
            </a:r>
            <a:r>
              <a:rPr lang="fr-FR" sz="2400" dirty="0" smtClean="0"/>
              <a:t> </a:t>
            </a:r>
            <a:r>
              <a:rPr lang="fr-FR" sz="2400" dirty="0" err="1" smtClean="0"/>
              <a:t>add</a:t>
            </a:r>
            <a:r>
              <a:rPr lang="fr-FR" sz="2400" dirty="0" smtClean="0"/>
              <a:t> </a:t>
            </a:r>
            <a:r>
              <a:rPr lang="fr-FR" sz="2400" dirty="0" err="1" smtClean="0"/>
              <a:t>context</a:t>
            </a:r>
            <a:r>
              <a:rPr lang="fr-FR" sz="2400" dirty="0" smtClean="0"/>
              <a:t> for </a:t>
            </a:r>
            <a:r>
              <a:rPr lang="fr-FR" sz="2400" dirty="0" err="1" smtClean="0"/>
              <a:t>nothing</a:t>
            </a:r>
            <a:r>
              <a:rPr lang="fr-FR" sz="2400" dirty="0" smtClean="0"/>
              <a:t> </a:t>
            </a:r>
            <a:endParaRPr lang="fr-FR" sz="2400" dirty="0"/>
          </a:p>
        </p:txBody>
      </p:sp>
    </p:spTree>
    <p:extLst>
      <p:ext uri="{BB962C8B-B14F-4D97-AF65-F5344CB8AC3E}">
        <p14:creationId xmlns:p14="http://schemas.microsoft.com/office/powerpoint/2010/main" val="179419466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85800" y="44624"/>
            <a:ext cx="8077200" cy="504056"/>
          </a:xfrm>
        </p:spPr>
        <p:txBody>
          <a:bodyPr>
            <a:normAutofit fontScale="90000"/>
          </a:bodyPr>
          <a:lstStyle/>
          <a:p>
            <a:r>
              <a:rPr lang="fr-FR" dirty="0" err="1" smtClean="0"/>
              <a:t>Functions</a:t>
            </a:r>
            <a:endParaRPr lang="fr-FR" dirty="0"/>
          </a:p>
        </p:txBody>
      </p:sp>
      <p:sp>
        <p:nvSpPr>
          <p:cNvPr id="3" name="Espace réservé du contenu 2"/>
          <p:cNvSpPr>
            <a:spLocks noGrp="1"/>
          </p:cNvSpPr>
          <p:nvPr>
            <p:ph idx="1"/>
          </p:nvPr>
        </p:nvSpPr>
        <p:spPr>
          <a:xfrm>
            <a:off x="304800" y="764704"/>
            <a:ext cx="8458200" cy="5636096"/>
          </a:xfrm>
        </p:spPr>
        <p:txBody>
          <a:bodyPr>
            <a:normAutofit lnSpcReduction="10000"/>
          </a:bodyPr>
          <a:lstStyle/>
          <a:p>
            <a:pPr marL="0" indent="0">
              <a:buNone/>
            </a:pPr>
            <a:r>
              <a:rPr lang="fr-FR" sz="2800" dirty="0" smtClean="0"/>
              <a:t>Short!</a:t>
            </a:r>
            <a:endParaRPr lang="fr-FR" sz="2800" dirty="0"/>
          </a:p>
          <a:p>
            <a:pPr marL="0" indent="0">
              <a:buNone/>
            </a:pPr>
            <a:r>
              <a:rPr lang="fr-FR" sz="2800" dirty="0" err="1" smtClean="0"/>
              <a:t>Does</a:t>
            </a:r>
            <a:r>
              <a:rPr lang="fr-FR" sz="2800" dirty="0" smtClean="0"/>
              <a:t> one </a:t>
            </a:r>
            <a:r>
              <a:rPr lang="fr-FR" sz="2800" dirty="0" err="1" smtClean="0"/>
              <a:t>thing</a:t>
            </a:r>
            <a:r>
              <a:rPr lang="fr-FR" sz="2800" dirty="0" smtClean="0"/>
              <a:t> and </a:t>
            </a:r>
            <a:r>
              <a:rPr lang="fr-FR" sz="2800" dirty="0" err="1" smtClean="0"/>
              <a:t>does</a:t>
            </a:r>
            <a:r>
              <a:rPr lang="fr-FR" sz="2800" dirty="0" smtClean="0"/>
              <a:t> </a:t>
            </a:r>
            <a:r>
              <a:rPr lang="fr-FR" sz="2800" dirty="0" err="1" smtClean="0"/>
              <a:t>it</a:t>
            </a:r>
            <a:r>
              <a:rPr lang="fr-FR" sz="2800" dirty="0" smtClean="0"/>
              <a:t> right</a:t>
            </a:r>
            <a:endParaRPr lang="fr-FR" sz="2800" dirty="0"/>
          </a:p>
          <a:p>
            <a:pPr marL="0" indent="0">
              <a:buNone/>
            </a:pPr>
            <a:r>
              <a:rPr lang="fr-FR" sz="2800" dirty="0" smtClean="0"/>
              <a:t>One </a:t>
            </a:r>
            <a:r>
              <a:rPr lang="fr-FR" sz="2800" dirty="0" err="1" smtClean="0"/>
              <a:t>level</a:t>
            </a:r>
            <a:r>
              <a:rPr lang="fr-FR" sz="2800" dirty="0" smtClean="0"/>
              <a:t> of abstraction by </a:t>
            </a:r>
            <a:r>
              <a:rPr lang="fr-FR" sz="2800" dirty="0" err="1" smtClean="0"/>
              <a:t>function</a:t>
            </a:r>
            <a:endParaRPr lang="fr-FR" sz="2800" dirty="0"/>
          </a:p>
          <a:p>
            <a:pPr marL="0" indent="0">
              <a:buNone/>
            </a:pPr>
            <a:r>
              <a:rPr lang="fr-FR" sz="2800" dirty="0" err="1" smtClean="0"/>
              <a:t>Readable</a:t>
            </a:r>
            <a:r>
              <a:rPr lang="fr-FR" sz="2800" dirty="0" smtClean="0"/>
              <a:t> </a:t>
            </a:r>
            <a:r>
              <a:rPr lang="fr-FR" sz="2800" dirty="0" err="1" smtClean="0"/>
              <a:t>from</a:t>
            </a:r>
            <a:r>
              <a:rPr lang="fr-FR" sz="2800" dirty="0" smtClean="0"/>
              <a:t> top to </a:t>
            </a:r>
            <a:r>
              <a:rPr lang="fr-FR" sz="2800" dirty="0" err="1" smtClean="0"/>
              <a:t>bottom</a:t>
            </a:r>
            <a:r>
              <a:rPr lang="fr-FR" sz="2800" dirty="0" smtClean="0"/>
              <a:t>: </a:t>
            </a:r>
            <a:r>
              <a:rPr lang="fr-FR" sz="2800" dirty="0"/>
              <a:t>Stepdown Rule</a:t>
            </a:r>
          </a:p>
          <a:p>
            <a:pPr marL="0" indent="0">
              <a:buNone/>
            </a:pPr>
            <a:r>
              <a:rPr lang="fr-FR" sz="2800" dirty="0" smtClean="0"/>
              <a:t>Use descriptive </a:t>
            </a:r>
            <a:r>
              <a:rPr lang="fr-FR" sz="2800" dirty="0" err="1" smtClean="0"/>
              <a:t>names</a:t>
            </a:r>
            <a:endParaRPr lang="fr-FR" sz="2800" dirty="0"/>
          </a:p>
          <a:p>
            <a:pPr marL="0" indent="0">
              <a:buNone/>
            </a:pPr>
            <a:r>
              <a:rPr lang="fr-FR" sz="2800" dirty="0" smtClean="0"/>
              <a:t>Few </a:t>
            </a:r>
            <a:r>
              <a:rPr lang="fr-FR" sz="2800" dirty="0" err="1" smtClean="0"/>
              <a:t>parameters</a:t>
            </a:r>
            <a:endParaRPr lang="fr-FR" sz="2800" dirty="0"/>
          </a:p>
          <a:p>
            <a:pPr marL="0" indent="0">
              <a:buNone/>
            </a:pPr>
            <a:r>
              <a:rPr lang="fr-FR" sz="2800" dirty="0" smtClean="0"/>
              <a:t>No 'flags'</a:t>
            </a:r>
            <a:endParaRPr lang="fr-FR" sz="2800" dirty="0"/>
          </a:p>
          <a:p>
            <a:pPr marL="0" indent="0">
              <a:buNone/>
            </a:pPr>
            <a:r>
              <a:rPr lang="fr-FR" sz="2800" dirty="0" smtClean="0"/>
              <a:t>No </a:t>
            </a:r>
            <a:r>
              <a:rPr lang="fr-FR" sz="2800" dirty="0" err="1" smtClean="0"/>
              <a:t>side</a:t>
            </a:r>
            <a:r>
              <a:rPr lang="fr-FR" sz="2800" dirty="0" smtClean="0"/>
              <a:t> </a:t>
            </a:r>
            <a:r>
              <a:rPr lang="fr-FR" sz="2800" dirty="0" err="1" smtClean="0"/>
              <a:t>effect</a:t>
            </a:r>
            <a:endParaRPr lang="fr-FR" sz="2800" dirty="0"/>
          </a:p>
          <a:p>
            <a:pPr marL="0" indent="0">
              <a:buNone/>
            </a:pPr>
            <a:r>
              <a:rPr lang="fr-FR" sz="2800" dirty="0" err="1" smtClean="0"/>
              <a:t>Query</a:t>
            </a:r>
            <a:r>
              <a:rPr lang="fr-FR" sz="2800" dirty="0" smtClean="0"/>
              <a:t> </a:t>
            </a:r>
            <a:r>
              <a:rPr lang="fr-FR" sz="2800" dirty="0"/>
              <a:t>/ Command </a:t>
            </a:r>
            <a:r>
              <a:rPr lang="fr-FR" sz="2800" dirty="0" err="1"/>
              <a:t>Separation</a:t>
            </a:r>
            <a:endParaRPr lang="fr-FR" sz="2800" dirty="0"/>
          </a:p>
          <a:p>
            <a:pPr marL="0" indent="0">
              <a:buNone/>
            </a:pPr>
            <a:r>
              <a:rPr lang="fr-FR" sz="2800" dirty="0" err="1" smtClean="0"/>
              <a:t>Prefer</a:t>
            </a:r>
            <a:r>
              <a:rPr lang="fr-FR" sz="2800" dirty="0" smtClean="0"/>
              <a:t> exception to </a:t>
            </a:r>
            <a:r>
              <a:rPr lang="fr-FR" sz="2800" dirty="0" err="1" smtClean="0"/>
              <a:t>error</a:t>
            </a:r>
            <a:r>
              <a:rPr lang="fr-FR" sz="2800" dirty="0" smtClean="0"/>
              <a:t> code</a:t>
            </a:r>
            <a:endParaRPr lang="fr-FR" sz="2800" dirty="0"/>
          </a:p>
          <a:p>
            <a:pPr marL="0" indent="0">
              <a:buNone/>
            </a:pPr>
            <a:r>
              <a:rPr lang="fr-FR" sz="2800" dirty="0" err="1" smtClean="0"/>
              <a:t>Don’t</a:t>
            </a:r>
            <a:r>
              <a:rPr lang="fr-FR" sz="2800" dirty="0" smtClean="0"/>
              <a:t> </a:t>
            </a:r>
            <a:r>
              <a:rPr lang="fr-FR" sz="2800" dirty="0" err="1" smtClean="0"/>
              <a:t>repeat</a:t>
            </a:r>
            <a:r>
              <a:rPr lang="fr-FR" sz="2800" dirty="0" smtClean="0"/>
              <a:t> </a:t>
            </a:r>
            <a:r>
              <a:rPr lang="fr-FR" sz="2800" dirty="0" err="1" smtClean="0"/>
              <a:t>yourself</a:t>
            </a:r>
            <a:endParaRPr lang="fr-FR" sz="2800" dirty="0"/>
          </a:p>
        </p:txBody>
      </p:sp>
    </p:spTree>
    <p:extLst>
      <p:ext uri="{BB962C8B-B14F-4D97-AF65-F5344CB8AC3E}">
        <p14:creationId xmlns:p14="http://schemas.microsoft.com/office/powerpoint/2010/main" val="324582695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85800" y="0"/>
            <a:ext cx="8077200" cy="620688"/>
          </a:xfrm>
        </p:spPr>
        <p:txBody>
          <a:bodyPr>
            <a:normAutofit fontScale="90000"/>
          </a:bodyPr>
          <a:lstStyle/>
          <a:p>
            <a:r>
              <a:rPr lang="fr-FR" dirty="0" err="1" smtClean="0"/>
              <a:t>Comments</a:t>
            </a:r>
            <a:endParaRPr lang="fr-FR" dirty="0"/>
          </a:p>
        </p:txBody>
      </p:sp>
      <p:sp>
        <p:nvSpPr>
          <p:cNvPr id="3" name="Espace réservé du contenu 2"/>
          <p:cNvSpPr>
            <a:spLocks noGrp="1"/>
          </p:cNvSpPr>
          <p:nvPr>
            <p:ph idx="1"/>
          </p:nvPr>
        </p:nvSpPr>
        <p:spPr>
          <a:xfrm>
            <a:off x="304800" y="836712"/>
            <a:ext cx="8458200" cy="5616624"/>
          </a:xfrm>
        </p:spPr>
        <p:txBody>
          <a:bodyPr>
            <a:normAutofit fontScale="62500" lnSpcReduction="20000"/>
          </a:bodyPr>
          <a:lstStyle/>
          <a:p>
            <a:pPr marL="0" indent="0">
              <a:buNone/>
            </a:pPr>
            <a:r>
              <a:rPr lang="fr-FR" dirty="0" err="1" smtClean="0"/>
              <a:t>Don’t</a:t>
            </a:r>
            <a:r>
              <a:rPr lang="fr-FR" dirty="0" smtClean="0"/>
              <a:t> comment </a:t>
            </a:r>
            <a:r>
              <a:rPr lang="fr-FR" dirty="0" err="1" smtClean="0"/>
              <a:t>bad</a:t>
            </a:r>
            <a:r>
              <a:rPr lang="fr-FR" dirty="0" smtClean="0"/>
              <a:t> code : rewrite </a:t>
            </a:r>
            <a:r>
              <a:rPr lang="fr-FR" dirty="0" err="1" smtClean="0"/>
              <a:t>it</a:t>
            </a:r>
            <a:endParaRPr lang="fr-FR" dirty="0"/>
          </a:p>
          <a:p>
            <a:pPr marL="0" indent="0">
              <a:buNone/>
            </a:pPr>
            <a:r>
              <a:rPr lang="fr-FR" dirty="0" err="1" smtClean="0"/>
              <a:t>Explain</a:t>
            </a:r>
            <a:r>
              <a:rPr lang="fr-FR" dirty="0" smtClean="0"/>
              <a:t> </a:t>
            </a:r>
            <a:r>
              <a:rPr lang="fr-FR" dirty="0" err="1" smtClean="0"/>
              <a:t>with</a:t>
            </a:r>
            <a:r>
              <a:rPr lang="fr-FR" dirty="0" smtClean="0"/>
              <a:t> the code</a:t>
            </a:r>
            <a:endParaRPr lang="fr-FR" dirty="0"/>
          </a:p>
          <a:p>
            <a:pPr marL="0" indent="0">
              <a:buNone/>
            </a:pPr>
            <a:r>
              <a:rPr lang="fr-FR" dirty="0" smtClean="0"/>
              <a:t>Good </a:t>
            </a:r>
            <a:r>
              <a:rPr lang="fr-FR" dirty="0" err="1" smtClean="0"/>
              <a:t>comments</a:t>
            </a:r>
            <a:r>
              <a:rPr lang="fr-FR" dirty="0" smtClean="0"/>
              <a:t>:</a:t>
            </a:r>
            <a:endParaRPr lang="fr-FR" dirty="0"/>
          </a:p>
          <a:p>
            <a:pPr marL="400050" lvl="1" indent="0">
              <a:buNone/>
            </a:pPr>
            <a:r>
              <a:rPr lang="fr-FR" dirty="0" smtClean="0"/>
              <a:t>« </a:t>
            </a:r>
            <a:r>
              <a:rPr lang="fr-FR" dirty="0" err="1" smtClean="0"/>
              <a:t>legalese</a:t>
            </a:r>
            <a:r>
              <a:rPr lang="fr-FR" dirty="0" smtClean="0"/>
              <a:t> »</a:t>
            </a:r>
            <a:endParaRPr lang="fr-FR" dirty="0"/>
          </a:p>
          <a:p>
            <a:pPr marL="400050" lvl="1" indent="0">
              <a:buNone/>
            </a:pPr>
            <a:r>
              <a:rPr lang="fr-FR" dirty="0" err="1" smtClean="0"/>
              <a:t>Informational</a:t>
            </a:r>
            <a:r>
              <a:rPr lang="fr-FR" dirty="0" smtClean="0"/>
              <a:t> </a:t>
            </a:r>
            <a:r>
              <a:rPr lang="fr-FR" dirty="0" err="1" smtClean="0"/>
              <a:t>comments</a:t>
            </a:r>
            <a:endParaRPr lang="fr-FR" dirty="0"/>
          </a:p>
          <a:p>
            <a:pPr marL="400050" lvl="1" indent="0">
              <a:buNone/>
            </a:pPr>
            <a:r>
              <a:rPr lang="fr-FR" dirty="0" err="1" smtClean="0"/>
              <a:t>Intent</a:t>
            </a:r>
            <a:r>
              <a:rPr lang="fr-FR" dirty="0" smtClean="0"/>
              <a:t> </a:t>
            </a:r>
            <a:r>
              <a:rPr lang="fr-FR" dirty="0" err="1" smtClean="0"/>
              <a:t>explanation</a:t>
            </a:r>
            <a:endParaRPr lang="fr-FR" dirty="0"/>
          </a:p>
          <a:p>
            <a:pPr marL="400050" lvl="1" indent="0">
              <a:buNone/>
            </a:pPr>
            <a:r>
              <a:rPr lang="fr-FR" dirty="0" smtClean="0"/>
              <a:t>Warning on </a:t>
            </a:r>
            <a:r>
              <a:rPr lang="fr-FR" dirty="0" err="1" smtClean="0"/>
              <a:t>consequences</a:t>
            </a:r>
            <a:endParaRPr lang="fr-FR" dirty="0"/>
          </a:p>
          <a:p>
            <a:pPr marL="400050" lvl="1" indent="0">
              <a:buNone/>
            </a:pPr>
            <a:r>
              <a:rPr lang="fr-FR" dirty="0"/>
              <a:t>Amplification</a:t>
            </a:r>
          </a:p>
          <a:p>
            <a:pPr marL="0" indent="0">
              <a:buNone/>
            </a:pPr>
            <a:r>
              <a:rPr lang="fr-FR" dirty="0" smtClean="0"/>
              <a:t>Bad </a:t>
            </a:r>
            <a:r>
              <a:rPr lang="fr-FR" dirty="0" err="1" smtClean="0"/>
              <a:t>comments</a:t>
            </a:r>
            <a:endParaRPr lang="fr-FR" dirty="0"/>
          </a:p>
          <a:p>
            <a:pPr marL="400050" lvl="1" indent="0">
              <a:buNone/>
            </a:pPr>
            <a:r>
              <a:rPr lang="fr-FR" dirty="0" err="1" smtClean="0"/>
              <a:t>Rant</a:t>
            </a:r>
            <a:endParaRPr lang="fr-FR" dirty="0"/>
          </a:p>
          <a:p>
            <a:pPr marL="400050" lvl="1" indent="0">
              <a:buNone/>
            </a:pPr>
            <a:r>
              <a:rPr lang="fr-FR" dirty="0" err="1" smtClean="0"/>
              <a:t>Redundant</a:t>
            </a:r>
            <a:endParaRPr lang="fr-FR" dirty="0"/>
          </a:p>
          <a:p>
            <a:pPr marL="400050" lvl="1" indent="0">
              <a:buNone/>
            </a:pPr>
            <a:r>
              <a:rPr lang="fr-FR" dirty="0" err="1" smtClean="0"/>
              <a:t>Misleading</a:t>
            </a:r>
            <a:r>
              <a:rPr lang="fr-FR" dirty="0" smtClean="0"/>
              <a:t> </a:t>
            </a:r>
            <a:r>
              <a:rPr lang="fr-FR" dirty="0" err="1" smtClean="0"/>
              <a:t>comments</a:t>
            </a:r>
            <a:endParaRPr lang="fr-FR" dirty="0"/>
          </a:p>
          <a:p>
            <a:pPr marL="400050" lvl="1" indent="0">
              <a:buNone/>
            </a:pPr>
            <a:r>
              <a:rPr lang="fr-FR" dirty="0" err="1" smtClean="0"/>
              <a:t>Mandatory</a:t>
            </a:r>
            <a:r>
              <a:rPr lang="fr-FR" dirty="0" smtClean="0"/>
              <a:t> </a:t>
            </a:r>
            <a:r>
              <a:rPr lang="fr-FR" dirty="0" err="1" smtClean="0"/>
              <a:t>comments</a:t>
            </a:r>
            <a:endParaRPr lang="fr-FR" dirty="0"/>
          </a:p>
          <a:p>
            <a:pPr marL="400050" lvl="1" indent="0">
              <a:buNone/>
            </a:pPr>
            <a:r>
              <a:rPr lang="fr-FR" dirty="0" smtClean="0"/>
              <a:t>Code </a:t>
            </a:r>
            <a:r>
              <a:rPr lang="fr-FR" dirty="0" err="1" smtClean="0"/>
              <a:t>history</a:t>
            </a:r>
            <a:endParaRPr lang="fr-FR" dirty="0"/>
          </a:p>
          <a:p>
            <a:pPr marL="400050" lvl="1" indent="0">
              <a:buNone/>
            </a:pPr>
            <a:r>
              <a:rPr lang="fr-FR" dirty="0" smtClean="0"/>
              <a:t>« Noise »</a:t>
            </a:r>
            <a:endParaRPr lang="fr-FR" dirty="0"/>
          </a:p>
          <a:p>
            <a:pPr marL="400050" lvl="1" indent="0">
              <a:buNone/>
            </a:pPr>
            <a:r>
              <a:rPr lang="fr-FR" dirty="0" err="1" smtClean="0"/>
              <a:t>Scary</a:t>
            </a:r>
            <a:r>
              <a:rPr lang="fr-FR" dirty="0" smtClean="0"/>
              <a:t> noise</a:t>
            </a:r>
            <a:endParaRPr lang="fr-FR" dirty="0"/>
          </a:p>
          <a:p>
            <a:pPr marL="400050" lvl="1" indent="0">
              <a:buNone/>
            </a:pPr>
            <a:r>
              <a:rPr lang="fr-FR" dirty="0" smtClean="0"/>
              <a:t>Comment to open/close a code block</a:t>
            </a:r>
            <a:endParaRPr lang="fr-FR" dirty="0"/>
          </a:p>
          <a:p>
            <a:pPr marL="400050" lvl="1" indent="0">
              <a:buNone/>
            </a:pPr>
            <a:r>
              <a:rPr lang="fr-FR" dirty="0" err="1" smtClean="0"/>
              <a:t>Commented</a:t>
            </a:r>
            <a:r>
              <a:rPr lang="fr-FR" dirty="0" smtClean="0"/>
              <a:t> code</a:t>
            </a:r>
            <a:endParaRPr lang="fr-FR" dirty="0"/>
          </a:p>
          <a:p>
            <a:pPr marL="0" indent="0">
              <a:buNone/>
            </a:pPr>
            <a:r>
              <a:rPr lang="fr-FR" dirty="0" err="1" smtClean="0"/>
              <a:t>Don’t</a:t>
            </a:r>
            <a:r>
              <a:rPr lang="fr-FR" dirty="0" smtClean="0"/>
              <a:t> use a comment </a:t>
            </a:r>
            <a:r>
              <a:rPr lang="fr-FR" dirty="0" err="1" smtClean="0"/>
              <a:t>when</a:t>
            </a:r>
            <a:r>
              <a:rPr lang="fr-FR" dirty="0" smtClean="0"/>
              <a:t> </a:t>
            </a:r>
            <a:r>
              <a:rPr lang="fr-FR" dirty="0" err="1" smtClean="0"/>
              <a:t>you</a:t>
            </a:r>
            <a:r>
              <a:rPr lang="fr-FR" dirty="0" smtClean="0"/>
              <a:t> </a:t>
            </a:r>
            <a:r>
              <a:rPr lang="fr-FR" dirty="0" err="1" smtClean="0"/>
              <a:t>can</a:t>
            </a:r>
            <a:r>
              <a:rPr lang="fr-FR" dirty="0" smtClean="0"/>
              <a:t> replace </a:t>
            </a:r>
            <a:r>
              <a:rPr lang="fr-FR" dirty="0" err="1" smtClean="0"/>
              <a:t>it</a:t>
            </a:r>
            <a:r>
              <a:rPr lang="fr-FR" dirty="0" smtClean="0"/>
              <a:t> </a:t>
            </a:r>
            <a:r>
              <a:rPr lang="fr-FR" dirty="0" err="1" smtClean="0"/>
              <a:t>with</a:t>
            </a:r>
            <a:r>
              <a:rPr lang="fr-FR" dirty="0" smtClean="0"/>
              <a:t> a </a:t>
            </a:r>
            <a:r>
              <a:rPr lang="fr-FR" dirty="0" err="1" smtClean="0"/>
              <a:t>function</a:t>
            </a:r>
            <a:r>
              <a:rPr lang="fr-FR" dirty="0" smtClean="0"/>
              <a:t> or a variable</a:t>
            </a:r>
            <a:endParaRPr lang="fr-FR" dirty="0"/>
          </a:p>
        </p:txBody>
      </p:sp>
      <p:sp>
        <p:nvSpPr>
          <p:cNvPr id="5" name="Espace réservé du pied de page 4"/>
          <p:cNvSpPr>
            <a:spLocks noGrp="1"/>
          </p:cNvSpPr>
          <p:nvPr>
            <p:ph type="ftr" sz="quarter" idx="3"/>
          </p:nvPr>
        </p:nvSpPr>
        <p:spPr/>
        <p:txBody>
          <a:bodyPr/>
          <a:lstStyle/>
          <a:p>
            <a:pPr>
              <a:defRPr/>
            </a:pPr>
            <a:r>
              <a:rPr lang="pt-BR" smtClean="0"/>
              <a:t>© OCTO 2012</a:t>
            </a:r>
            <a:endParaRPr lang="fr-FR" dirty="0"/>
          </a:p>
        </p:txBody>
      </p:sp>
    </p:spTree>
    <p:extLst>
      <p:ext uri="{BB962C8B-B14F-4D97-AF65-F5344CB8AC3E}">
        <p14:creationId xmlns:p14="http://schemas.microsoft.com/office/powerpoint/2010/main" val="285999067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04800" y="764704"/>
            <a:ext cx="8458200" cy="5544616"/>
          </a:xfrm>
        </p:spPr>
        <p:txBody>
          <a:bodyPr>
            <a:noAutofit/>
          </a:bodyPr>
          <a:lstStyle/>
          <a:p>
            <a:pPr marL="0" indent="0">
              <a:buNone/>
            </a:pPr>
            <a:endParaRPr lang="fr-FR" sz="2400" b="1" dirty="0" smtClean="0"/>
          </a:p>
          <a:p>
            <a:pPr marL="0" indent="0">
              <a:buNone/>
            </a:pPr>
            <a:endParaRPr lang="fr-FR" sz="2400" b="1" dirty="0"/>
          </a:p>
          <a:p>
            <a:pPr marL="0" indent="0">
              <a:buNone/>
            </a:pPr>
            <a:endParaRPr lang="fr-FR" sz="2400" b="1" dirty="0" smtClean="0"/>
          </a:p>
          <a:p>
            <a:pPr marL="0" indent="0">
              <a:buNone/>
            </a:pPr>
            <a:endParaRPr lang="fr-FR" sz="2400" b="1" dirty="0"/>
          </a:p>
          <a:p>
            <a:pPr marL="0" indent="0">
              <a:buNone/>
            </a:pPr>
            <a:r>
              <a:rPr lang="fr-FR" sz="2400" b="1" dirty="0" smtClean="0"/>
              <a:t>Single </a:t>
            </a:r>
            <a:r>
              <a:rPr lang="fr-FR" sz="2400" b="1" dirty="0" err="1"/>
              <a:t>Responsibility</a:t>
            </a:r>
            <a:endParaRPr lang="fr-FR" sz="2400" b="1" dirty="0"/>
          </a:p>
          <a:p>
            <a:pPr marL="0" indent="0">
              <a:buNone/>
            </a:pPr>
            <a:r>
              <a:rPr lang="fr-FR" sz="2600" b="1" dirty="0" smtClean="0"/>
              <a:t>Open</a:t>
            </a:r>
            <a:r>
              <a:rPr lang="fr-FR" sz="2600" b="1" dirty="0" smtClean="0"/>
              <a:t>/</a:t>
            </a:r>
            <a:r>
              <a:rPr lang="fr-FR" sz="2600" b="1" dirty="0" err="1" smtClean="0"/>
              <a:t>Closed</a:t>
            </a:r>
            <a:endParaRPr lang="fr-FR" sz="2600" b="1" dirty="0"/>
          </a:p>
          <a:p>
            <a:pPr marL="0" indent="0">
              <a:buNone/>
            </a:pPr>
            <a:r>
              <a:rPr lang="fr-FR" sz="2400" b="1" dirty="0" err="1" smtClean="0"/>
              <a:t>Liskov</a:t>
            </a:r>
            <a:r>
              <a:rPr lang="fr-FR" sz="2400" b="1" dirty="0" smtClean="0"/>
              <a:t> </a:t>
            </a:r>
            <a:r>
              <a:rPr lang="fr-FR" sz="2400" b="1" dirty="0" smtClean="0"/>
              <a:t>(substitution </a:t>
            </a:r>
            <a:r>
              <a:rPr lang="fr-FR" sz="2400" b="1" dirty="0" err="1" smtClean="0"/>
              <a:t>principle</a:t>
            </a:r>
            <a:r>
              <a:rPr lang="fr-FR" sz="2400" b="1" dirty="0" smtClean="0"/>
              <a:t>)</a:t>
            </a:r>
            <a:endParaRPr lang="fr-FR" sz="2400" b="1" dirty="0"/>
          </a:p>
          <a:p>
            <a:pPr marL="0" indent="0">
              <a:buNone/>
            </a:pPr>
            <a:r>
              <a:rPr lang="fr-FR" sz="2400" b="1" dirty="0" smtClean="0"/>
              <a:t>Interface </a:t>
            </a:r>
            <a:r>
              <a:rPr lang="fr-FR" sz="2400" b="1" dirty="0" err="1"/>
              <a:t>segregation</a:t>
            </a:r>
            <a:endParaRPr lang="fr-FR" sz="2400" b="1" dirty="0"/>
          </a:p>
          <a:p>
            <a:pPr marL="0" indent="0">
              <a:buNone/>
            </a:pPr>
            <a:r>
              <a:rPr lang="fr-FR" sz="2600" b="1" dirty="0" err="1" smtClean="0"/>
              <a:t>Dependency</a:t>
            </a:r>
            <a:r>
              <a:rPr lang="fr-FR" sz="2600" b="1" dirty="0" smtClean="0"/>
              <a:t> Inversion</a:t>
            </a:r>
            <a:endParaRPr lang="fr-FR" sz="2600" b="1" dirty="0"/>
          </a:p>
        </p:txBody>
      </p:sp>
      <p:sp>
        <p:nvSpPr>
          <p:cNvPr id="5" name="ZoneTexte 4"/>
          <p:cNvSpPr txBox="1"/>
          <p:nvPr/>
        </p:nvSpPr>
        <p:spPr>
          <a:xfrm>
            <a:off x="2586815" y="486077"/>
            <a:ext cx="2817298" cy="461665"/>
          </a:xfrm>
          <a:prstGeom prst="rect">
            <a:avLst/>
          </a:prstGeom>
          <a:noFill/>
        </p:spPr>
        <p:txBody>
          <a:bodyPr wrap="none" rtlCol="0">
            <a:spAutoFit/>
          </a:bodyPr>
          <a:lstStyle/>
          <a:p>
            <a:r>
              <a:rPr lang="fr-FR" dirty="0" smtClean="0"/>
              <a:t>Les principes SOLID</a:t>
            </a:r>
            <a:endParaRPr lang="fr-FR" dirty="0"/>
          </a:p>
        </p:txBody>
      </p:sp>
    </p:spTree>
    <p:extLst>
      <p:ext uri="{BB962C8B-B14F-4D97-AF65-F5344CB8AC3E}">
        <p14:creationId xmlns:p14="http://schemas.microsoft.com/office/powerpoint/2010/main" val="378848667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85800" y="0"/>
            <a:ext cx="8077200" cy="620688"/>
          </a:xfrm>
        </p:spPr>
        <p:txBody>
          <a:bodyPr>
            <a:normAutofit fontScale="90000"/>
          </a:bodyPr>
          <a:lstStyle/>
          <a:p>
            <a:r>
              <a:rPr lang="fr-FR" dirty="0"/>
              <a:t>SOLID</a:t>
            </a:r>
          </a:p>
        </p:txBody>
      </p:sp>
      <p:sp>
        <p:nvSpPr>
          <p:cNvPr id="3" name="Espace réservé du contenu 2"/>
          <p:cNvSpPr>
            <a:spLocks noGrp="1"/>
          </p:cNvSpPr>
          <p:nvPr>
            <p:ph idx="1"/>
          </p:nvPr>
        </p:nvSpPr>
        <p:spPr>
          <a:xfrm>
            <a:off x="304800" y="764704"/>
            <a:ext cx="8458200" cy="5544616"/>
          </a:xfrm>
        </p:spPr>
        <p:txBody>
          <a:bodyPr>
            <a:noAutofit/>
          </a:bodyPr>
          <a:lstStyle/>
          <a:p>
            <a:pPr marL="0" indent="0">
              <a:buNone/>
            </a:pPr>
            <a:r>
              <a:rPr lang="fr-FR" sz="2400" b="1" dirty="0" smtClean="0"/>
              <a:t>Single </a:t>
            </a:r>
            <a:r>
              <a:rPr lang="fr-FR" sz="2400" b="1" dirty="0" err="1" smtClean="0"/>
              <a:t>Responsibility</a:t>
            </a:r>
            <a:endParaRPr lang="fr-FR" sz="2400" b="1" dirty="0" smtClean="0"/>
          </a:p>
          <a:p>
            <a:pPr marL="400050" lvl="1" indent="0">
              <a:buNone/>
            </a:pPr>
            <a:endParaRPr lang="en-US" sz="2000" dirty="0"/>
          </a:p>
          <a:p>
            <a:pPr marL="400050" lvl="1" indent="0">
              <a:buNone/>
            </a:pPr>
            <a:r>
              <a:rPr lang="en-US" sz="2000" dirty="0" smtClean="0"/>
              <a:t>It is </a:t>
            </a:r>
            <a:r>
              <a:rPr lang="en-US" sz="2000" dirty="0"/>
              <a:t>a computer programming principle that states that every </a:t>
            </a:r>
            <a:r>
              <a:rPr lang="en-US" sz="2000" dirty="0" smtClean="0"/>
              <a:t>module or class should </a:t>
            </a:r>
            <a:r>
              <a:rPr lang="en-US" sz="2000" dirty="0"/>
              <a:t>have responsibility over a single part of the </a:t>
            </a:r>
            <a:r>
              <a:rPr lang="en-US" sz="2000" dirty="0" smtClean="0"/>
              <a:t>functionality provided </a:t>
            </a:r>
            <a:r>
              <a:rPr lang="en-US" sz="2000" dirty="0"/>
              <a:t>by the </a:t>
            </a:r>
            <a:r>
              <a:rPr lang="en-US" sz="2000" dirty="0" smtClean="0"/>
              <a:t>software, </a:t>
            </a:r>
            <a:r>
              <a:rPr lang="en-US" sz="2000" dirty="0"/>
              <a:t>and that responsibility should be entirely </a:t>
            </a:r>
            <a:r>
              <a:rPr lang="en-US" sz="2000" dirty="0" smtClean="0"/>
              <a:t>encapsulated by </a:t>
            </a:r>
            <a:r>
              <a:rPr lang="en-US" sz="2000" dirty="0"/>
              <a:t>the class. All </a:t>
            </a:r>
            <a:r>
              <a:rPr lang="en-US" sz="2000" dirty="0" smtClean="0"/>
              <a:t>its services should </a:t>
            </a:r>
            <a:r>
              <a:rPr lang="en-US" sz="2000" dirty="0"/>
              <a:t>be narrowly aligned with that responsibility. </a:t>
            </a:r>
            <a:r>
              <a:rPr lang="en-US" sz="2000" dirty="0" smtClean="0"/>
              <a:t>Bob Martin expresses </a:t>
            </a:r>
            <a:r>
              <a:rPr lang="en-US" sz="2000" dirty="0"/>
              <a:t>the principle as, "A class should have only one reason to change</a:t>
            </a:r>
            <a:r>
              <a:rPr lang="en-US" sz="2000" dirty="0" smtClean="0"/>
              <a:t>.”</a:t>
            </a:r>
            <a:endParaRPr lang="en-US" sz="2000" dirty="0" smtClean="0"/>
          </a:p>
        </p:txBody>
      </p:sp>
    </p:spTree>
    <p:extLst>
      <p:ext uri="{BB962C8B-B14F-4D97-AF65-F5344CB8AC3E}">
        <p14:creationId xmlns:p14="http://schemas.microsoft.com/office/powerpoint/2010/main" val="20733535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1"/>
          </p:nvPr>
        </p:nvSpPr>
        <p:spPr/>
        <p:txBody>
          <a:bodyPr/>
          <a:lstStyle/>
          <a:p>
            <a:fld id="{E1BF3D33-4165-1740-BFF0-1327FC95F871}" type="slidenum">
              <a:rPr lang="fr-FR" smtClean="0"/>
              <a:pPr/>
              <a:t>29</a:t>
            </a:fld>
            <a:endParaRPr lang="fr-FR"/>
          </a:p>
        </p:txBody>
      </p:sp>
      <p:sp>
        <p:nvSpPr>
          <p:cNvPr id="5" name="ZoneTexte 4"/>
          <p:cNvSpPr txBox="1"/>
          <p:nvPr/>
        </p:nvSpPr>
        <p:spPr>
          <a:xfrm>
            <a:off x="323528" y="1052736"/>
            <a:ext cx="3741084" cy="5078314"/>
          </a:xfrm>
          <a:prstGeom prst="rect">
            <a:avLst/>
          </a:prstGeom>
          <a:noFill/>
        </p:spPr>
        <p:txBody>
          <a:bodyPr wrap="square" rtlCol="0">
            <a:spAutoFit/>
          </a:bodyPr>
          <a:lstStyle/>
          <a:p>
            <a:r>
              <a:rPr lang="fr-FR" sz="1800" dirty="0" smtClean="0">
                <a:latin typeface="Calibri"/>
                <a:cs typeface="Calibri"/>
              </a:rPr>
              <a:t>//SRP </a:t>
            </a:r>
            <a:r>
              <a:rPr lang="fr-FR" sz="1800" dirty="0" err="1" smtClean="0">
                <a:latin typeface="Calibri"/>
                <a:cs typeface="Calibri"/>
              </a:rPr>
              <a:t>bad</a:t>
            </a:r>
            <a:r>
              <a:rPr lang="fr-FR" sz="1800" dirty="0" smtClean="0">
                <a:latin typeface="Calibri"/>
                <a:cs typeface="Calibri"/>
              </a:rPr>
              <a:t> </a:t>
            </a:r>
            <a:r>
              <a:rPr lang="fr-FR" sz="1800" dirty="0" err="1" smtClean="0">
                <a:latin typeface="Calibri"/>
                <a:cs typeface="Calibri"/>
              </a:rPr>
              <a:t>example</a:t>
            </a:r>
            <a:endParaRPr lang="fr-FR" sz="1800" dirty="0" smtClean="0">
              <a:latin typeface="Calibri"/>
              <a:cs typeface="Calibri"/>
            </a:endParaRPr>
          </a:p>
          <a:p>
            <a:r>
              <a:rPr lang="fr-FR" sz="1800" dirty="0" smtClean="0">
                <a:latin typeface="Calibri"/>
                <a:cs typeface="Calibri"/>
              </a:rPr>
              <a:t>public </a:t>
            </a:r>
            <a:r>
              <a:rPr lang="fr-FR" sz="1800" dirty="0">
                <a:latin typeface="Calibri"/>
                <a:cs typeface="Calibri"/>
              </a:rPr>
              <a:t>class </a:t>
            </a:r>
            <a:r>
              <a:rPr lang="fr-FR" sz="1800" dirty="0" err="1">
                <a:latin typeface="Calibri"/>
                <a:cs typeface="Calibri"/>
              </a:rPr>
              <a:t>Employee</a:t>
            </a:r>
            <a:r>
              <a:rPr lang="fr-FR" sz="1800" dirty="0">
                <a:latin typeface="Calibri"/>
                <a:cs typeface="Calibri"/>
              </a:rPr>
              <a:t>{</a:t>
            </a:r>
          </a:p>
          <a:p>
            <a:r>
              <a:rPr lang="fr-FR" sz="1800" dirty="0">
                <a:latin typeface="Calibri"/>
                <a:cs typeface="Calibri"/>
              </a:rPr>
              <a:t>  </a:t>
            </a:r>
            <a:r>
              <a:rPr lang="fr-FR" sz="1800" dirty="0" err="1">
                <a:latin typeface="Calibri"/>
                <a:cs typeface="Calibri"/>
              </a:rPr>
              <a:t>private</a:t>
            </a:r>
            <a:r>
              <a:rPr lang="fr-FR" sz="1800" dirty="0">
                <a:latin typeface="Calibri"/>
                <a:cs typeface="Calibri"/>
              </a:rPr>
              <a:t> String </a:t>
            </a:r>
            <a:r>
              <a:rPr lang="fr-FR" sz="1800" dirty="0" err="1">
                <a:latin typeface="Calibri"/>
                <a:cs typeface="Calibri"/>
              </a:rPr>
              <a:t>employeeId</a:t>
            </a:r>
            <a:r>
              <a:rPr lang="fr-FR" sz="1800" dirty="0">
                <a:latin typeface="Calibri"/>
                <a:cs typeface="Calibri"/>
              </a:rPr>
              <a:t>;</a:t>
            </a:r>
          </a:p>
          <a:p>
            <a:r>
              <a:rPr lang="fr-FR" sz="1800" dirty="0">
                <a:latin typeface="Calibri"/>
                <a:cs typeface="Calibri"/>
              </a:rPr>
              <a:t>  </a:t>
            </a:r>
            <a:r>
              <a:rPr lang="fr-FR" sz="1800" dirty="0" err="1">
                <a:latin typeface="Calibri"/>
                <a:cs typeface="Calibri"/>
              </a:rPr>
              <a:t>private</a:t>
            </a:r>
            <a:r>
              <a:rPr lang="fr-FR" sz="1800" dirty="0">
                <a:latin typeface="Calibri"/>
                <a:cs typeface="Calibri"/>
              </a:rPr>
              <a:t> String </a:t>
            </a:r>
            <a:r>
              <a:rPr lang="fr-FR" sz="1800" dirty="0" err="1">
                <a:latin typeface="Calibri"/>
                <a:cs typeface="Calibri"/>
              </a:rPr>
              <a:t>name</a:t>
            </a:r>
            <a:r>
              <a:rPr lang="fr-FR" sz="1800" dirty="0">
                <a:latin typeface="Calibri"/>
                <a:cs typeface="Calibri"/>
              </a:rPr>
              <a:t>;</a:t>
            </a:r>
          </a:p>
          <a:p>
            <a:r>
              <a:rPr lang="fr-FR" sz="1800" dirty="0">
                <a:latin typeface="Calibri"/>
                <a:cs typeface="Calibri"/>
              </a:rPr>
              <a:t>  </a:t>
            </a:r>
            <a:r>
              <a:rPr lang="fr-FR" sz="1800" dirty="0" err="1">
                <a:latin typeface="Calibri"/>
                <a:cs typeface="Calibri"/>
              </a:rPr>
              <a:t>private</a:t>
            </a:r>
            <a:r>
              <a:rPr lang="fr-FR" sz="1800" dirty="0">
                <a:latin typeface="Calibri"/>
                <a:cs typeface="Calibri"/>
              </a:rPr>
              <a:t> string </a:t>
            </a:r>
            <a:r>
              <a:rPr lang="fr-FR" sz="1800" dirty="0" err="1">
                <a:latin typeface="Calibri"/>
                <a:cs typeface="Calibri"/>
              </a:rPr>
              <a:t>address</a:t>
            </a:r>
            <a:r>
              <a:rPr lang="fr-FR" sz="1800" dirty="0">
                <a:latin typeface="Calibri"/>
                <a:cs typeface="Calibri"/>
              </a:rPr>
              <a:t>; </a:t>
            </a:r>
          </a:p>
          <a:p>
            <a:r>
              <a:rPr lang="fr-FR" sz="1800" dirty="0">
                <a:latin typeface="Calibri"/>
                <a:cs typeface="Calibri"/>
              </a:rPr>
              <a:t>  </a:t>
            </a:r>
            <a:r>
              <a:rPr lang="fr-FR" sz="1800" dirty="0" err="1">
                <a:latin typeface="Calibri"/>
                <a:cs typeface="Calibri"/>
              </a:rPr>
              <a:t>private</a:t>
            </a:r>
            <a:r>
              <a:rPr lang="fr-FR" sz="1800" dirty="0">
                <a:latin typeface="Calibri"/>
                <a:cs typeface="Calibri"/>
              </a:rPr>
              <a:t> Date </a:t>
            </a:r>
            <a:r>
              <a:rPr lang="fr-FR" sz="1800" dirty="0" err="1">
                <a:latin typeface="Calibri"/>
                <a:cs typeface="Calibri"/>
              </a:rPr>
              <a:t>dateOfJoining</a:t>
            </a:r>
            <a:r>
              <a:rPr lang="fr-FR" sz="1800" dirty="0">
                <a:latin typeface="Calibri"/>
                <a:cs typeface="Calibri"/>
              </a:rPr>
              <a:t>;</a:t>
            </a:r>
          </a:p>
          <a:p>
            <a:r>
              <a:rPr lang="fr-FR" sz="1800" dirty="0">
                <a:latin typeface="Calibri"/>
                <a:cs typeface="Calibri"/>
              </a:rPr>
              <a:t>  public </a:t>
            </a:r>
            <a:r>
              <a:rPr lang="fr-FR" sz="1800" dirty="0" err="1">
                <a:latin typeface="Calibri"/>
                <a:cs typeface="Calibri"/>
              </a:rPr>
              <a:t>boolean</a:t>
            </a:r>
            <a:r>
              <a:rPr lang="fr-FR" sz="1800" dirty="0">
                <a:latin typeface="Calibri"/>
                <a:cs typeface="Calibri"/>
              </a:rPr>
              <a:t> </a:t>
            </a:r>
            <a:r>
              <a:rPr lang="fr-FR" sz="1800" dirty="0" smtClean="0">
                <a:latin typeface="Calibri"/>
                <a:cs typeface="Calibri"/>
              </a:rPr>
              <a:t>   </a:t>
            </a:r>
            <a:r>
              <a:rPr lang="fr-FR" sz="1800" dirty="0" err="1" smtClean="0">
                <a:latin typeface="Calibri"/>
                <a:cs typeface="Calibri"/>
              </a:rPr>
              <a:t>isPromotionDueThisYear</a:t>
            </a:r>
            <a:r>
              <a:rPr lang="fr-FR" sz="1800" dirty="0">
                <a:latin typeface="Calibri"/>
                <a:cs typeface="Calibri"/>
              </a:rPr>
              <a:t>(){</a:t>
            </a:r>
          </a:p>
          <a:p>
            <a:r>
              <a:rPr lang="fr-FR" sz="1800" dirty="0">
                <a:latin typeface="Calibri"/>
                <a:cs typeface="Calibri"/>
              </a:rPr>
              <a:t>    //promotion </a:t>
            </a:r>
            <a:r>
              <a:rPr lang="fr-FR" sz="1800" dirty="0" err="1">
                <a:latin typeface="Calibri"/>
                <a:cs typeface="Calibri"/>
              </a:rPr>
              <a:t>logic</a:t>
            </a:r>
            <a:r>
              <a:rPr lang="fr-FR" sz="1800" dirty="0">
                <a:latin typeface="Calibri"/>
                <a:cs typeface="Calibri"/>
              </a:rPr>
              <a:t> </a:t>
            </a:r>
            <a:r>
              <a:rPr lang="fr-FR" sz="1800" dirty="0" err="1">
                <a:latin typeface="Calibri"/>
                <a:cs typeface="Calibri"/>
              </a:rPr>
              <a:t>implementation</a:t>
            </a:r>
            <a:endParaRPr lang="fr-FR" sz="1800" dirty="0">
              <a:latin typeface="Calibri"/>
              <a:cs typeface="Calibri"/>
            </a:endParaRPr>
          </a:p>
          <a:p>
            <a:r>
              <a:rPr lang="fr-FR" sz="1800" dirty="0">
                <a:latin typeface="Calibri"/>
                <a:cs typeface="Calibri"/>
              </a:rPr>
              <a:t>  }</a:t>
            </a:r>
          </a:p>
          <a:p>
            <a:r>
              <a:rPr lang="fr-FR" sz="1800" dirty="0">
                <a:latin typeface="Calibri"/>
                <a:cs typeface="Calibri"/>
              </a:rPr>
              <a:t>  public Double </a:t>
            </a:r>
            <a:r>
              <a:rPr lang="fr-FR" sz="1800" dirty="0" err="1">
                <a:latin typeface="Calibri"/>
                <a:cs typeface="Calibri"/>
              </a:rPr>
              <a:t>calcIncomeTaxForCurrentYear</a:t>
            </a:r>
            <a:r>
              <a:rPr lang="fr-FR" sz="1800" dirty="0">
                <a:latin typeface="Calibri"/>
                <a:cs typeface="Calibri"/>
              </a:rPr>
              <a:t>(){</a:t>
            </a:r>
          </a:p>
          <a:p>
            <a:r>
              <a:rPr lang="fr-FR" sz="1800" dirty="0">
                <a:latin typeface="Calibri"/>
                <a:cs typeface="Calibri"/>
              </a:rPr>
              <a:t>    //</a:t>
            </a:r>
            <a:r>
              <a:rPr lang="fr-FR" sz="1800" dirty="0" err="1">
                <a:latin typeface="Calibri"/>
                <a:cs typeface="Calibri"/>
              </a:rPr>
              <a:t>income</a:t>
            </a:r>
            <a:r>
              <a:rPr lang="fr-FR" sz="1800" dirty="0">
                <a:latin typeface="Calibri"/>
                <a:cs typeface="Calibri"/>
              </a:rPr>
              <a:t> </a:t>
            </a:r>
            <a:r>
              <a:rPr lang="fr-FR" sz="1800" dirty="0" err="1">
                <a:latin typeface="Calibri"/>
                <a:cs typeface="Calibri"/>
              </a:rPr>
              <a:t>tax</a:t>
            </a:r>
            <a:r>
              <a:rPr lang="fr-FR" sz="1800" dirty="0">
                <a:latin typeface="Calibri"/>
                <a:cs typeface="Calibri"/>
              </a:rPr>
              <a:t> </a:t>
            </a:r>
            <a:r>
              <a:rPr lang="fr-FR" sz="1800" dirty="0" err="1">
                <a:latin typeface="Calibri"/>
                <a:cs typeface="Calibri"/>
              </a:rPr>
              <a:t>logic</a:t>
            </a:r>
            <a:r>
              <a:rPr lang="fr-FR" sz="1800" dirty="0">
                <a:latin typeface="Calibri"/>
                <a:cs typeface="Calibri"/>
              </a:rPr>
              <a:t> </a:t>
            </a:r>
            <a:r>
              <a:rPr lang="fr-FR" sz="1800" dirty="0" err="1">
                <a:latin typeface="Calibri"/>
                <a:cs typeface="Calibri"/>
              </a:rPr>
              <a:t>implementation</a:t>
            </a:r>
            <a:endParaRPr lang="fr-FR" sz="1800" dirty="0">
              <a:latin typeface="Calibri"/>
              <a:cs typeface="Calibri"/>
            </a:endParaRPr>
          </a:p>
          <a:p>
            <a:r>
              <a:rPr lang="fr-FR" sz="1800" dirty="0">
                <a:latin typeface="Calibri"/>
                <a:cs typeface="Calibri"/>
              </a:rPr>
              <a:t>  }</a:t>
            </a:r>
          </a:p>
          <a:p>
            <a:r>
              <a:rPr lang="fr-FR" sz="1800" dirty="0">
                <a:latin typeface="Calibri"/>
                <a:cs typeface="Calibri"/>
              </a:rPr>
              <a:t>  //Getters &amp; Setters for all the </a:t>
            </a:r>
            <a:r>
              <a:rPr lang="fr-FR" sz="1800" dirty="0" err="1">
                <a:latin typeface="Calibri"/>
                <a:cs typeface="Calibri"/>
              </a:rPr>
              <a:t>private</a:t>
            </a:r>
            <a:r>
              <a:rPr lang="fr-FR" sz="1800" dirty="0">
                <a:latin typeface="Calibri"/>
                <a:cs typeface="Calibri"/>
              </a:rPr>
              <a:t> </a:t>
            </a:r>
            <a:r>
              <a:rPr lang="fr-FR" sz="1800" dirty="0" err="1">
                <a:latin typeface="Calibri"/>
                <a:cs typeface="Calibri"/>
              </a:rPr>
              <a:t>attributes</a:t>
            </a:r>
            <a:endParaRPr lang="fr-FR" sz="1800" dirty="0">
              <a:latin typeface="Calibri"/>
              <a:cs typeface="Calibri"/>
            </a:endParaRPr>
          </a:p>
          <a:p>
            <a:r>
              <a:rPr lang="fr-FR" sz="1800" dirty="0">
                <a:latin typeface="Calibri"/>
                <a:cs typeface="Calibri"/>
              </a:rPr>
              <a:t>}</a:t>
            </a:r>
          </a:p>
          <a:p>
            <a:endParaRPr lang="fr-FR" sz="1800" dirty="0">
              <a:latin typeface="Calibri"/>
              <a:cs typeface="Calibri"/>
            </a:endParaRPr>
          </a:p>
        </p:txBody>
      </p:sp>
      <p:sp>
        <p:nvSpPr>
          <p:cNvPr id="6" name="ZoneTexte 5"/>
          <p:cNvSpPr txBox="1"/>
          <p:nvPr/>
        </p:nvSpPr>
        <p:spPr>
          <a:xfrm>
            <a:off x="4427984" y="980728"/>
            <a:ext cx="4529532" cy="2585323"/>
          </a:xfrm>
          <a:prstGeom prst="rect">
            <a:avLst/>
          </a:prstGeom>
          <a:noFill/>
        </p:spPr>
        <p:txBody>
          <a:bodyPr wrap="square" rtlCol="0">
            <a:spAutoFit/>
          </a:bodyPr>
          <a:lstStyle/>
          <a:p>
            <a:r>
              <a:rPr lang="fr-FR" sz="1800" dirty="0" smtClean="0">
                <a:latin typeface="Calibri"/>
                <a:cs typeface="Calibri"/>
              </a:rPr>
              <a:t>//SRP good </a:t>
            </a:r>
            <a:r>
              <a:rPr lang="fr-FR" sz="1800" dirty="0" err="1" smtClean="0">
                <a:latin typeface="Calibri"/>
                <a:cs typeface="Calibri"/>
              </a:rPr>
              <a:t>example</a:t>
            </a:r>
            <a:endParaRPr lang="fr-FR" sz="1800" dirty="0" smtClean="0">
              <a:latin typeface="Calibri"/>
              <a:cs typeface="Calibri"/>
            </a:endParaRPr>
          </a:p>
          <a:p>
            <a:r>
              <a:rPr lang="fr-FR" sz="1800" dirty="0" smtClean="0">
                <a:latin typeface="Calibri"/>
                <a:cs typeface="Calibri"/>
              </a:rPr>
              <a:t>public </a:t>
            </a:r>
            <a:r>
              <a:rPr lang="fr-FR" sz="1800" dirty="0">
                <a:latin typeface="Calibri"/>
                <a:cs typeface="Calibri"/>
              </a:rPr>
              <a:t>class </a:t>
            </a:r>
            <a:r>
              <a:rPr lang="fr-FR" sz="1800" dirty="0" err="1">
                <a:latin typeface="Calibri"/>
                <a:cs typeface="Calibri"/>
              </a:rPr>
              <a:t>HRPromotions</a:t>
            </a:r>
            <a:r>
              <a:rPr lang="fr-FR" sz="1800" dirty="0">
                <a:latin typeface="Calibri"/>
                <a:cs typeface="Calibri"/>
              </a:rPr>
              <a:t>{</a:t>
            </a:r>
          </a:p>
          <a:p>
            <a:r>
              <a:rPr lang="fr-FR" sz="1800" dirty="0">
                <a:latin typeface="Calibri"/>
                <a:cs typeface="Calibri"/>
              </a:rPr>
              <a:t>  public </a:t>
            </a:r>
            <a:r>
              <a:rPr lang="fr-FR" sz="1800" dirty="0" err="1">
                <a:latin typeface="Calibri"/>
                <a:cs typeface="Calibri"/>
              </a:rPr>
              <a:t>boolean</a:t>
            </a:r>
            <a:r>
              <a:rPr lang="fr-FR" sz="1800" dirty="0">
                <a:latin typeface="Calibri"/>
                <a:cs typeface="Calibri"/>
              </a:rPr>
              <a:t> </a:t>
            </a:r>
            <a:r>
              <a:rPr lang="fr-FR" sz="1800" dirty="0" err="1" smtClean="0">
                <a:latin typeface="Calibri"/>
                <a:cs typeface="Calibri"/>
              </a:rPr>
              <a:t>isPromotionDue</a:t>
            </a:r>
            <a:r>
              <a:rPr lang="fr-FR" sz="1800" dirty="0" smtClean="0">
                <a:latin typeface="Calibri"/>
                <a:cs typeface="Calibri"/>
              </a:rPr>
              <a:t> (</a:t>
            </a:r>
            <a:r>
              <a:rPr lang="fr-FR" sz="1800" dirty="0" err="1">
                <a:latin typeface="Calibri"/>
                <a:cs typeface="Calibri"/>
              </a:rPr>
              <a:t>Employee</a:t>
            </a:r>
            <a:r>
              <a:rPr lang="fr-FR" sz="1800" dirty="0">
                <a:latin typeface="Calibri"/>
                <a:cs typeface="Calibri"/>
              </a:rPr>
              <a:t> </a:t>
            </a:r>
            <a:r>
              <a:rPr lang="fr-FR" sz="1800" dirty="0" err="1">
                <a:latin typeface="Calibri"/>
                <a:cs typeface="Calibri"/>
              </a:rPr>
              <a:t>emp</a:t>
            </a:r>
            <a:r>
              <a:rPr lang="fr-FR" sz="1800" dirty="0">
                <a:latin typeface="Calibri"/>
                <a:cs typeface="Calibri"/>
              </a:rPr>
              <a:t>){</a:t>
            </a:r>
          </a:p>
          <a:p>
            <a:r>
              <a:rPr lang="fr-FR" sz="1800" dirty="0">
                <a:latin typeface="Calibri"/>
                <a:cs typeface="Calibri"/>
              </a:rPr>
              <a:t>    //promotion </a:t>
            </a:r>
            <a:r>
              <a:rPr lang="fr-FR" sz="1800" dirty="0" err="1">
                <a:latin typeface="Calibri"/>
                <a:cs typeface="Calibri"/>
              </a:rPr>
              <a:t>logic</a:t>
            </a:r>
            <a:r>
              <a:rPr lang="fr-FR" sz="1800" dirty="0">
                <a:latin typeface="Calibri"/>
                <a:cs typeface="Calibri"/>
              </a:rPr>
              <a:t> </a:t>
            </a:r>
            <a:r>
              <a:rPr lang="fr-FR" sz="1800" dirty="0" err="1">
                <a:latin typeface="Calibri"/>
                <a:cs typeface="Calibri"/>
              </a:rPr>
              <a:t>implementation</a:t>
            </a:r>
            <a:r>
              <a:rPr lang="fr-FR" sz="1800" dirty="0">
                <a:latin typeface="Calibri"/>
                <a:cs typeface="Calibri"/>
              </a:rPr>
              <a:t> </a:t>
            </a:r>
            <a:r>
              <a:rPr lang="fr-FR" sz="1800" dirty="0" err="1">
                <a:latin typeface="Calibri"/>
                <a:cs typeface="Calibri"/>
              </a:rPr>
              <a:t>using</a:t>
            </a:r>
            <a:r>
              <a:rPr lang="fr-FR" sz="1800" dirty="0">
                <a:latin typeface="Calibri"/>
                <a:cs typeface="Calibri"/>
              </a:rPr>
              <a:t> the </a:t>
            </a:r>
            <a:r>
              <a:rPr lang="fr-FR" sz="1800" dirty="0" err="1">
                <a:latin typeface="Calibri"/>
                <a:cs typeface="Calibri"/>
              </a:rPr>
              <a:t>employee</a:t>
            </a:r>
            <a:r>
              <a:rPr lang="fr-FR" sz="1800" dirty="0">
                <a:latin typeface="Calibri"/>
                <a:cs typeface="Calibri"/>
              </a:rPr>
              <a:t> information </a:t>
            </a:r>
            <a:r>
              <a:rPr lang="fr-FR" sz="1800" dirty="0" err="1">
                <a:latin typeface="Calibri"/>
                <a:cs typeface="Calibri"/>
              </a:rPr>
              <a:t>passed</a:t>
            </a:r>
            <a:endParaRPr lang="fr-FR" sz="1800" dirty="0">
              <a:latin typeface="Calibri"/>
              <a:cs typeface="Calibri"/>
            </a:endParaRPr>
          </a:p>
          <a:p>
            <a:r>
              <a:rPr lang="fr-FR" sz="1800" dirty="0">
                <a:latin typeface="Calibri"/>
                <a:cs typeface="Calibri"/>
              </a:rPr>
              <a:t>  }</a:t>
            </a:r>
          </a:p>
          <a:p>
            <a:r>
              <a:rPr lang="fr-FR" sz="1800" dirty="0">
                <a:latin typeface="Calibri"/>
                <a:cs typeface="Calibri"/>
              </a:rPr>
              <a:t>}</a:t>
            </a:r>
          </a:p>
          <a:p>
            <a:endParaRPr lang="fr-FR" sz="1800" dirty="0">
              <a:latin typeface="Calibri"/>
              <a:cs typeface="Calibri"/>
            </a:endParaRPr>
          </a:p>
        </p:txBody>
      </p:sp>
    </p:spTree>
    <p:extLst>
      <p:ext uri="{BB962C8B-B14F-4D97-AF65-F5344CB8AC3E}">
        <p14:creationId xmlns:p14="http://schemas.microsoft.com/office/powerpoint/2010/main" val="4081494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7" name="Espace réservé du contenu 6"/>
          <p:cNvPicPr>
            <a:picLocks noGrp="1" noChangeAspect="1"/>
          </p:cNvPicPr>
          <p:nvPr>
            <p:ph idx="1"/>
          </p:nvPr>
        </p:nvPicPr>
        <p:blipFill>
          <a:blip r:embed="rId2" cstate="email">
            <a:extLst>
              <a:ext uri="{28A0092B-C50C-407E-A947-70E740481C1C}">
                <a14:useLocalDpi xmlns:a14="http://schemas.microsoft.com/office/drawing/2010/main"/>
              </a:ext>
            </a:extLst>
          </a:blip>
          <a:srcRect l="-5990" r="-5990"/>
          <a:stretch>
            <a:fillRect/>
          </a:stretch>
        </p:blipFill>
        <p:spPr>
          <a:xfrm>
            <a:off x="-1771292" y="-700659"/>
            <a:ext cx="12818330" cy="8475342"/>
          </a:xfrm>
        </p:spPr>
      </p:pic>
      <p:sp>
        <p:nvSpPr>
          <p:cNvPr id="5" name="Espace réservé du pied de page 4"/>
          <p:cNvSpPr>
            <a:spLocks noGrp="1"/>
          </p:cNvSpPr>
          <p:nvPr>
            <p:ph type="ftr" sz="quarter" idx="3"/>
          </p:nvPr>
        </p:nvSpPr>
        <p:spPr/>
        <p:txBody>
          <a:bodyPr/>
          <a:lstStyle/>
          <a:p>
            <a:pPr>
              <a:defRPr/>
            </a:pPr>
            <a:r>
              <a:rPr lang="pt-BR" smtClean="0"/>
              <a:t>© OCTO 2012</a:t>
            </a:r>
            <a:endParaRPr lang="fr-FR" dirty="0"/>
          </a:p>
        </p:txBody>
      </p:sp>
      <p:sp>
        <p:nvSpPr>
          <p:cNvPr id="8" name="ZoneTexte 7"/>
          <p:cNvSpPr txBox="1"/>
          <p:nvPr/>
        </p:nvSpPr>
        <p:spPr>
          <a:xfrm>
            <a:off x="35496" y="5629870"/>
            <a:ext cx="9073008" cy="1200329"/>
          </a:xfrm>
          <a:prstGeom prst="rect">
            <a:avLst/>
          </a:prstGeom>
          <a:solidFill>
            <a:srgbClr val="FFFFFF"/>
          </a:solidFill>
        </p:spPr>
        <p:txBody>
          <a:bodyPr wrap="square" rtlCol="0">
            <a:spAutoFit/>
          </a:bodyPr>
          <a:lstStyle/>
          <a:p>
            <a:pPr marL="285750" indent="-285750">
              <a:buFont typeface="Arial"/>
              <a:buChar char="•"/>
            </a:pPr>
            <a:r>
              <a:rPr lang="fr-FR" dirty="0" err="1" smtClean="0">
                <a:latin typeface="Lucida Console"/>
                <a:cs typeface="Lucida Console"/>
              </a:rPr>
              <a:t>Development</a:t>
            </a:r>
            <a:r>
              <a:rPr lang="fr-FR" dirty="0" smtClean="0">
                <a:latin typeface="Lucida Console"/>
                <a:cs typeface="Lucida Console"/>
              </a:rPr>
              <a:t> </a:t>
            </a:r>
            <a:r>
              <a:rPr lang="fr-FR" dirty="0" err="1" smtClean="0">
                <a:latin typeface="Lucida Console"/>
                <a:cs typeface="Lucida Console"/>
              </a:rPr>
              <a:t>is</a:t>
            </a:r>
            <a:r>
              <a:rPr lang="fr-FR" dirty="0" smtClean="0">
                <a:latin typeface="Lucida Console"/>
                <a:cs typeface="Lucida Console"/>
              </a:rPr>
              <a:t> not </a:t>
            </a:r>
            <a:r>
              <a:rPr lang="fr-FR" dirty="0" err="1" smtClean="0">
                <a:latin typeface="Lucida Console"/>
                <a:cs typeface="Lucida Console"/>
              </a:rPr>
              <a:t>only</a:t>
            </a:r>
            <a:r>
              <a:rPr lang="fr-FR" dirty="0" smtClean="0">
                <a:latin typeface="Lucida Console"/>
                <a:cs typeface="Lucida Console"/>
              </a:rPr>
              <a:t> about code</a:t>
            </a:r>
          </a:p>
          <a:p>
            <a:pPr marL="285750" indent="-285750">
              <a:buFont typeface="Arial"/>
              <a:buChar char="•"/>
            </a:pPr>
            <a:r>
              <a:rPr lang="fr-FR" dirty="0" smtClean="0">
                <a:latin typeface="Lucida Console"/>
                <a:cs typeface="Lucida Console"/>
              </a:rPr>
              <a:t>Code </a:t>
            </a:r>
            <a:r>
              <a:rPr lang="fr-FR" dirty="0" err="1" smtClean="0">
                <a:latin typeface="Lucida Console"/>
                <a:cs typeface="Lucida Console"/>
              </a:rPr>
              <a:t>without</a:t>
            </a:r>
            <a:r>
              <a:rPr lang="fr-FR" dirty="0" smtClean="0">
                <a:latin typeface="Lucida Console"/>
                <a:cs typeface="Lucida Console"/>
              </a:rPr>
              <a:t> tests or </a:t>
            </a:r>
            <a:r>
              <a:rPr lang="fr-FR" dirty="0" err="1" smtClean="0">
                <a:latin typeface="Lucida Console"/>
                <a:cs typeface="Lucida Console"/>
              </a:rPr>
              <a:t>review</a:t>
            </a:r>
            <a:r>
              <a:rPr lang="fr-FR" dirty="0" smtClean="0">
                <a:latin typeface="Lucida Console"/>
                <a:cs typeface="Lucida Console"/>
              </a:rPr>
              <a:t> </a:t>
            </a:r>
            <a:r>
              <a:rPr lang="fr-FR" dirty="0" err="1" smtClean="0">
                <a:latin typeface="Lucida Console"/>
                <a:cs typeface="Lucida Console"/>
              </a:rPr>
              <a:t>is</a:t>
            </a:r>
            <a:r>
              <a:rPr lang="fr-FR" dirty="0" smtClean="0">
                <a:latin typeface="Lucida Console"/>
                <a:cs typeface="Lucida Console"/>
              </a:rPr>
              <a:t> </a:t>
            </a:r>
            <a:r>
              <a:rPr lang="fr-FR" dirty="0" err="1" smtClean="0">
                <a:latin typeface="Lucida Console"/>
                <a:cs typeface="Lucida Console"/>
              </a:rPr>
              <a:t>half</a:t>
            </a:r>
            <a:r>
              <a:rPr lang="fr-FR" dirty="0" smtClean="0">
                <a:latin typeface="Lucida Console"/>
                <a:cs typeface="Lucida Console"/>
              </a:rPr>
              <a:t> an </a:t>
            </a:r>
            <a:r>
              <a:rPr lang="fr-FR" dirty="0" err="1" smtClean="0">
                <a:latin typeface="Lucida Console"/>
                <a:cs typeface="Lucida Console"/>
              </a:rPr>
              <a:t>investment</a:t>
            </a:r>
            <a:endParaRPr lang="fr-FR" dirty="0" smtClean="0">
              <a:latin typeface="Lucida Console"/>
              <a:cs typeface="Lucida Console"/>
            </a:endParaRPr>
          </a:p>
        </p:txBody>
      </p:sp>
    </p:spTree>
    <p:extLst>
      <p:ext uri="{BB962C8B-B14F-4D97-AF65-F5344CB8AC3E}">
        <p14:creationId xmlns:p14="http://schemas.microsoft.com/office/powerpoint/2010/main" val="182796190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Single </a:t>
            </a:r>
            <a:r>
              <a:rPr lang="fr-FR" dirty="0" err="1" smtClean="0"/>
              <a:t>Responsability</a:t>
            </a:r>
            <a:r>
              <a:rPr lang="fr-FR" dirty="0" smtClean="0"/>
              <a:t> </a:t>
            </a:r>
            <a:r>
              <a:rPr lang="fr-FR" dirty="0" err="1" smtClean="0"/>
              <a:t>Principle</a:t>
            </a:r>
            <a:endParaRPr lang="fr-FR" dirty="0"/>
          </a:p>
        </p:txBody>
      </p:sp>
      <p:sp>
        <p:nvSpPr>
          <p:cNvPr id="4" name="Espace réservé du contenu 3"/>
          <p:cNvSpPr>
            <a:spLocks noGrp="1"/>
          </p:cNvSpPr>
          <p:nvPr>
            <p:ph idx="1"/>
          </p:nvPr>
        </p:nvSpPr>
        <p:spPr>
          <a:xfrm>
            <a:off x="685800" y="836712"/>
            <a:ext cx="7772400" cy="936104"/>
          </a:xfrm>
        </p:spPr>
        <p:txBody>
          <a:bodyPr/>
          <a:lstStyle/>
          <a:p>
            <a:pPr marL="342900" lvl="1" indent="-342900">
              <a:buClr>
                <a:srgbClr val="002D60"/>
              </a:buClr>
              <a:buBlip>
                <a:blip r:embed="rId2"/>
              </a:buBlip>
            </a:pPr>
            <a:r>
              <a:rPr lang="en-US" sz="2000" dirty="0"/>
              <a:t>a class should have only a single </a:t>
            </a:r>
            <a:r>
              <a:rPr lang="en-US" sz="2000" dirty="0" smtClean="0"/>
              <a:t>responsibility</a:t>
            </a:r>
            <a:endParaRPr lang="en-US" sz="2000" dirty="0"/>
          </a:p>
        </p:txBody>
      </p:sp>
      <p:sp>
        <p:nvSpPr>
          <p:cNvPr id="5" name="Espace réservé du contenu 4"/>
          <p:cNvSpPr>
            <a:spLocks noGrp="1"/>
          </p:cNvSpPr>
          <p:nvPr>
            <p:ph sz="half" idx="10"/>
          </p:nvPr>
        </p:nvSpPr>
        <p:spPr>
          <a:xfrm>
            <a:off x="346999" y="1993696"/>
            <a:ext cx="4080985" cy="4315623"/>
          </a:xfrm>
        </p:spPr>
        <p:txBody>
          <a:bodyPr lIns="180000"/>
          <a:lstStyle/>
          <a:p>
            <a:r>
              <a:rPr lang="nb-NO" dirty="0"/>
              <a:t>class Video {</a:t>
            </a:r>
          </a:p>
          <a:p>
            <a:r>
              <a:rPr lang="nb-NO" dirty="0"/>
              <a:t>    private $id;</a:t>
            </a:r>
          </a:p>
          <a:p>
            <a:r>
              <a:rPr lang="nb-NO" dirty="0"/>
              <a:t>    private $content;</a:t>
            </a:r>
          </a:p>
          <a:p>
            <a:r>
              <a:rPr lang="nb-NO" dirty="0"/>
              <a:t>    private $formatName;</a:t>
            </a:r>
          </a:p>
          <a:p>
            <a:r>
              <a:rPr lang="nb-NO" dirty="0"/>
              <a:t>    private $formatVersion;</a:t>
            </a:r>
          </a:p>
          <a:p>
            <a:r>
              <a:rPr lang="nb-NO" dirty="0"/>
              <a:t>    ...</a:t>
            </a:r>
          </a:p>
          <a:p>
            <a:r>
              <a:rPr lang="nb-NO" dirty="0"/>
              <a:t>}</a:t>
            </a:r>
          </a:p>
          <a:p>
            <a:endParaRPr lang="fr-FR" dirty="0"/>
          </a:p>
        </p:txBody>
      </p:sp>
      <p:sp>
        <p:nvSpPr>
          <p:cNvPr id="15" name="Espace réservé du texte 4"/>
          <p:cNvSpPr>
            <a:spLocks noGrp="1"/>
          </p:cNvSpPr>
          <p:nvPr>
            <p:ph type="body" idx="11"/>
          </p:nvPr>
        </p:nvSpPr>
        <p:spPr>
          <a:xfrm>
            <a:off x="323528" y="1772816"/>
            <a:ext cx="4176464" cy="216024"/>
          </a:xfrm>
          <a:solidFill>
            <a:schemeClr val="accent4"/>
          </a:solidFill>
        </p:spPr>
        <p:txBody>
          <a:bodyPr>
            <a:normAutofit fontScale="92500" lnSpcReduction="10000"/>
          </a:bodyPr>
          <a:lstStyle/>
          <a:p>
            <a:r>
              <a:rPr lang="fr-FR" dirty="0" err="1" smtClean="0"/>
              <a:t>Wrong</a:t>
            </a:r>
            <a:endParaRPr lang="fr-FR" dirty="0" smtClean="0"/>
          </a:p>
        </p:txBody>
      </p:sp>
      <p:sp>
        <p:nvSpPr>
          <p:cNvPr id="11" name="Espace réservé du contenu 4"/>
          <p:cNvSpPr>
            <a:spLocks noGrp="1"/>
          </p:cNvSpPr>
          <p:nvPr>
            <p:ph sz="half" idx="12"/>
          </p:nvPr>
        </p:nvSpPr>
        <p:spPr>
          <a:xfrm>
            <a:off x="4788025" y="1988840"/>
            <a:ext cx="4069500" cy="4315623"/>
          </a:xfrm>
        </p:spPr>
        <p:txBody>
          <a:bodyPr lIns="180000"/>
          <a:lstStyle/>
          <a:p>
            <a:r>
              <a:rPr lang="nb-NO" dirty="0"/>
              <a:t>class Video {</a:t>
            </a:r>
          </a:p>
          <a:p>
            <a:r>
              <a:rPr lang="nb-NO" dirty="0"/>
              <a:t>    private $id;</a:t>
            </a:r>
          </a:p>
          <a:p>
            <a:r>
              <a:rPr lang="nb-NO" dirty="0"/>
              <a:t>    private $content;</a:t>
            </a:r>
          </a:p>
          <a:p>
            <a:r>
              <a:rPr lang="nb-NO" dirty="0"/>
              <a:t>    private $</a:t>
            </a:r>
            <a:r>
              <a:rPr lang="nb-NO" dirty="0" smtClean="0"/>
              <a:t>format;</a:t>
            </a:r>
            <a:endParaRPr lang="nb-NO" dirty="0"/>
          </a:p>
          <a:p>
            <a:r>
              <a:rPr lang="nb-NO" dirty="0"/>
              <a:t>    private $</a:t>
            </a:r>
            <a:r>
              <a:rPr lang="nb-NO" dirty="0" smtClean="0"/>
              <a:t>format;</a:t>
            </a:r>
            <a:endParaRPr lang="nb-NO" dirty="0"/>
          </a:p>
          <a:p>
            <a:r>
              <a:rPr lang="nb-NO" dirty="0"/>
              <a:t>    ...</a:t>
            </a:r>
          </a:p>
          <a:p>
            <a:r>
              <a:rPr lang="nb-NO" dirty="0" smtClean="0"/>
              <a:t>}</a:t>
            </a:r>
          </a:p>
          <a:p>
            <a:endParaRPr lang="nb-NO" dirty="0"/>
          </a:p>
          <a:p>
            <a:r>
              <a:rPr lang="nb-NO" dirty="0" smtClean="0"/>
              <a:t>class Format {</a:t>
            </a:r>
          </a:p>
          <a:p>
            <a:r>
              <a:rPr lang="nb-NO" dirty="0"/>
              <a:t> </a:t>
            </a:r>
            <a:r>
              <a:rPr lang="nb-NO" dirty="0" smtClean="0"/>
              <a:t>   private $name;</a:t>
            </a:r>
          </a:p>
          <a:p>
            <a:r>
              <a:rPr lang="nb-NO" dirty="0"/>
              <a:t> </a:t>
            </a:r>
            <a:r>
              <a:rPr lang="nb-NO" dirty="0" smtClean="0"/>
              <a:t>   private $content</a:t>
            </a:r>
            <a:endParaRPr lang="nb-NO" dirty="0"/>
          </a:p>
          <a:p>
            <a:endParaRPr lang="nb-NO" dirty="0" smtClean="0"/>
          </a:p>
          <a:p>
            <a:r>
              <a:rPr lang="nb-NO" dirty="0"/>
              <a:t>}</a:t>
            </a:r>
          </a:p>
          <a:p>
            <a:endParaRPr lang="fr-FR" dirty="0"/>
          </a:p>
        </p:txBody>
      </p:sp>
      <p:sp>
        <p:nvSpPr>
          <p:cNvPr id="16" name="Espace réservé du texte 4"/>
          <p:cNvSpPr>
            <a:spLocks noGrp="1"/>
          </p:cNvSpPr>
          <p:nvPr>
            <p:ph type="body" idx="13"/>
          </p:nvPr>
        </p:nvSpPr>
        <p:spPr>
          <a:xfrm>
            <a:off x="4788024" y="1772816"/>
            <a:ext cx="4176464" cy="216024"/>
          </a:xfrm>
          <a:solidFill>
            <a:srgbClr val="00B050"/>
          </a:solidFill>
        </p:spPr>
        <p:txBody>
          <a:bodyPr>
            <a:normAutofit fontScale="92500" lnSpcReduction="10000"/>
          </a:bodyPr>
          <a:lstStyle/>
          <a:p>
            <a:r>
              <a:rPr lang="fr-FR" dirty="0" smtClean="0"/>
              <a:t>right</a:t>
            </a:r>
          </a:p>
        </p:txBody>
      </p:sp>
      <p:pic>
        <p:nvPicPr>
          <p:cNvPr id="18" name="Image 17" descr="Clean Code - SWAT - Confluence FTVEN - Mozilla Firefox"/>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23528" y="2060849"/>
            <a:ext cx="2376264" cy="1562018"/>
          </a:xfrm>
          <a:prstGeom prst="rect">
            <a:avLst/>
          </a:prstGeom>
        </p:spPr>
      </p:pic>
      <p:pic>
        <p:nvPicPr>
          <p:cNvPr id="19" name="Image 18" descr="Capture d’écran"/>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32040" y="2060849"/>
            <a:ext cx="2160240" cy="2565772"/>
          </a:xfrm>
          <a:prstGeom prst="rect">
            <a:avLst/>
          </a:prstGeom>
        </p:spPr>
      </p:pic>
    </p:spTree>
    <p:extLst>
      <p:ext uri="{BB962C8B-B14F-4D97-AF65-F5344CB8AC3E}">
        <p14:creationId xmlns:p14="http://schemas.microsoft.com/office/powerpoint/2010/main" val="268062683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85800" y="0"/>
            <a:ext cx="8077200" cy="620688"/>
          </a:xfrm>
        </p:spPr>
        <p:txBody>
          <a:bodyPr>
            <a:normAutofit fontScale="90000"/>
          </a:bodyPr>
          <a:lstStyle/>
          <a:p>
            <a:r>
              <a:rPr lang="fr-FR" dirty="0"/>
              <a:t>SOLID</a:t>
            </a:r>
          </a:p>
        </p:txBody>
      </p:sp>
      <p:sp>
        <p:nvSpPr>
          <p:cNvPr id="3" name="Espace réservé du contenu 2"/>
          <p:cNvSpPr>
            <a:spLocks noGrp="1"/>
          </p:cNvSpPr>
          <p:nvPr>
            <p:ph idx="1"/>
          </p:nvPr>
        </p:nvSpPr>
        <p:spPr>
          <a:xfrm>
            <a:off x="304800" y="764704"/>
            <a:ext cx="8458200" cy="5544616"/>
          </a:xfrm>
        </p:spPr>
        <p:txBody>
          <a:bodyPr>
            <a:noAutofit/>
          </a:bodyPr>
          <a:lstStyle/>
          <a:p>
            <a:pPr marL="0" indent="0">
              <a:buNone/>
            </a:pPr>
            <a:r>
              <a:rPr lang="fr-FR" sz="2600" b="1" dirty="0" smtClean="0"/>
              <a:t>Open</a:t>
            </a:r>
            <a:r>
              <a:rPr lang="fr-FR" sz="2600" b="1" dirty="0" smtClean="0"/>
              <a:t>/</a:t>
            </a:r>
            <a:r>
              <a:rPr lang="fr-FR" sz="2600" b="1" dirty="0" err="1" smtClean="0"/>
              <a:t>Closed</a:t>
            </a:r>
            <a:endParaRPr lang="fr-FR" sz="2600" b="1" dirty="0"/>
          </a:p>
          <a:p>
            <a:pPr marL="400050" lvl="1" indent="0">
              <a:buNone/>
            </a:pPr>
            <a:r>
              <a:rPr lang="en-US" sz="2000" dirty="0" smtClean="0"/>
              <a:t>software </a:t>
            </a:r>
            <a:r>
              <a:rPr lang="en-US" sz="2000" dirty="0"/>
              <a:t>entities … should be open for extension, but closed for modification</a:t>
            </a:r>
            <a:r>
              <a:rPr lang="en-US" sz="2000" dirty="0" smtClean="0"/>
              <a:t>.</a:t>
            </a:r>
            <a:r>
              <a:rPr lang="fr-FR" sz="2000" dirty="0" smtClean="0"/>
              <a:t> </a:t>
            </a:r>
            <a:endParaRPr lang="fr-FR" sz="2000" dirty="0" smtClean="0"/>
          </a:p>
          <a:p>
            <a:pPr marL="400050" lvl="1" indent="0">
              <a:buNone/>
            </a:pPr>
            <a:endParaRPr lang="fr-FR" sz="2000" dirty="0"/>
          </a:p>
          <a:p>
            <a:pPr marL="400050" lvl="1" indent="0">
              <a:buNone/>
            </a:pPr>
            <a:r>
              <a:rPr lang="fr-FR" sz="2000" dirty="0"/>
              <a:t>A class </a:t>
            </a:r>
            <a:r>
              <a:rPr lang="fr-FR" sz="2000" dirty="0" err="1"/>
              <a:t>is</a:t>
            </a:r>
            <a:r>
              <a:rPr lang="fr-FR" sz="2000" dirty="0"/>
              <a:t> </a:t>
            </a:r>
            <a:r>
              <a:rPr lang="fr-FR" sz="2000" dirty="0" err="1"/>
              <a:t>closed</a:t>
            </a:r>
            <a:r>
              <a:rPr lang="fr-FR" sz="2000" dirty="0"/>
              <a:t>, </a:t>
            </a:r>
            <a:r>
              <a:rPr lang="fr-FR" sz="2000" dirty="0" err="1"/>
              <a:t>since</a:t>
            </a:r>
            <a:r>
              <a:rPr lang="fr-FR" sz="2000" dirty="0"/>
              <a:t> </a:t>
            </a:r>
            <a:r>
              <a:rPr lang="fr-FR" sz="2000" dirty="0" err="1"/>
              <a:t>it</a:t>
            </a:r>
            <a:r>
              <a:rPr lang="fr-FR" sz="2000" dirty="0"/>
              <a:t> </a:t>
            </a:r>
            <a:r>
              <a:rPr lang="fr-FR" sz="2000" dirty="0" err="1"/>
              <a:t>may</a:t>
            </a:r>
            <a:r>
              <a:rPr lang="fr-FR" sz="2000" dirty="0"/>
              <a:t> </a:t>
            </a:r>
            <a:r>
              <a:rPr lang="fr-FR" sz="2000" dirty="0" err="1"/>
              <a:t>be</a:t>
            </a:r>
            <a:r>
              <a:rPr lang="fr-FR" sz="2000" dirty="0"/>
              <a:t> </a:t>
            </a:r>
            <a:r>
              <a:rPr lang="fr-FR" sz="2000" dirty="0" err="1"/>
              <a:t>compiled</a:t>
            </a:r>
            <a:r>
              <a:rPr lang="fr-FR" sz="2000" dirty="0"/>
              <a:t>, </a:t>
            </a:r>
            <a:r>
              <a:rPr lang="fr-FR" sz="2000" dirty="0" err="1"/>
              <a:t>stored</a:t>
            </a:r>
            <a:r>
              <a:rPr lang="fr-FR" sz="2000" dirty="0"/>
              <a:t> in a </a:t>
            </a:r>
            <a:r>
              <a:rPr lang="fr-FR" sz="2000" dirty="0" err="1"/>
              <a:t>library</a:t>
            </a:r>
            <a:r>
              <a:rPr lang="fr-FR" sz="2000" dirty="0"/>
              <a:t>, </a:t>
            </a:r>
            <a:r>
              <a:rPr lang="fr-FR" sz="2000" dirty="0" err="1"/>
              <a:t>baselined</a:t>
            </a:r>
            <a:r>
              <a:rPr lang="fr-FR" sz="2000" dirty="0"/>
              <a:t>, and </a:t>
            </a:r>
            <a:r>
              <a:rPr lang="fr-FR" sz="2000" dirty="0" err="1"/>
              <a:t>used</a:t>
            </a:r>
            <a:r>
              <a:rPr lang="fr-FR" sz="2000" dirty="0"/>
              <a:t> by client classes. </a:t>
            </a:r>
            <a:endParaRPr lang="fr-FR" sz="2000" dirty="0" smtClean="0"/>
          </a:p>
          <a:p>
            <a:pPr marL="400050" lvl="1" indent="0">
              <a:buNone/>
            </a:pPr>
            <a:r>
              <a:rPr lang="fr-FR" sz="2000" dirty="0" smtClean="0"/>
              <a:t>But </a:t>
            </a:r>
            <a:r>
              <a:rPr lang="fr-FR" sz="2000" dirty="0" err="1"/>
              <a:t>it</a:t>
            </a:r>
            <a:r>
              <a:rPr lang="fr-FR" sz="2000" dirty="0"/>
              <a:t> </a:t>
            </a:r>
            <a:r>
              <a:rPr lang="fr-FR" sz="2000" dirty="0" err="1"/>
              <a:t>is</a:t>
            </a:r>
            <a:r>
              <a:rPr lang="fr-FR" sz="2000" dirty="0"/>
              <a:t> </a:t>
            </a:r>
            <a:r>
              <a:rPr lang="fr-FR" sz="2000" dirty="0" err="1"/>
              <a:t>also</a:t>
            </a:r>
            <a:r>
              <a:rPr lang="fr-FR" sz="2000" dirty="0"/>
              <a:t> open, </a:t>
            </a:r>
            <a:r>
              <a:rPr lang="fr-FR" sz="2000" dirty="0" err="1"/>
              <a:t>since</a:t>
            </a:r>
            <a:r>
              <a:rPr lang="fr-FR" sz="2000" dirty="0"/>
              <a:t> </a:t>
            </a:r>
            <a:r>
              <a:rPr lang="fr-FR" sz="2000" dirty="0" err="1"/>
              <a:t>any</a:t>
            </a:r>
            <a:r>
              <a:rPr lang="fr-FR" sz="2000" dirty="0"/>
              <a:t> new class </a:t>
            </a:r>
            <a:r>
              <a:rPr lang="fr-FR" sz="2000" dirty="0" err="1"/>
              <a:t>may</a:t>
            </a:r>
            <a:r>
              <a:rPr lang="fr-FR" sz="2000" dirty="0"/>
              <a:t> use </a:t>
            </a:r>
            <a:r>
              <a:rPr lang="fr-FR" sz="2000" dirty="0" err="1"/>
              <a:t>it</a:t>
            </a:r>
            <a:r>
              <a:rPr lang="fr-FR" sz="2000" dirty="0"/>
              <a:t> as parent, </a:t>
            </a:r>
            <a:r>
              <a:rPr lang="fr-FR" sz="2000" dirty="0" err="1"/>
              <a:t>adding</a:t>
            </a:r>
            <a:r>
              <a:rPr lang="fr-FR" sz="2000" dirty="0"/>
              <a:t> new </a:t>
            </a:r>
            <a:r>
              <a:rPr lang="fr-FR" sz="2000" dirty="0" err="1"/>
              <a:t>features</a:t>
            </a:r>
            <a:r>
              <a:rPr lang="fr-FR" sz="2000" dirty="0"/>
              <a:t>. </a:t>
            </a:r>
            <a:r>
              <a:rPr lang="fr-FR" sz="2000" dirty="0" err="1"/>
              <a:t>When</a:t>
            </a:r>
            <a:r>
              <a:rPr lang="fr-FR" sz="2000" dirty="0"/>
              <a:t> a descendant class </a:t>
            </a:r>
            <a:r>
              <a:rPr lang="fr-FR" sz="2000" dirty="0" err="1"/>
              <a:t>is</a:t>
            </a:r>
            <a:r>
              <a:rPr lang="fr-FR" sz="2000" dirty="0"/>
              <a:t> </a:t>
            </a:r>
            <a:r>
              <a:rPr lang="fr-FR" sz="2000" dirty="0" err="1"/>
              <a:t>defined</a:t>
            </a:r>
            <a:r>
              <a:rPr lang="fr-FR" sz="2000" dirty="0"/>
              <a:t>, </a:t>
            </a:r>
            <a:r>
              <a:rPr lang="fr-FR" sz="2000" dirty="0" err="1"/>
              <a:t>there</a:t>
            </a:r>
            <a:r>
              <a:rPr lang="fr-FR" sz="2000" dirty="0"/>
              <a:t> </a:t>
            </a:r>
            <a:r>
              <a:rPr lang="fr-FR" sz="2000" dirty="0" err="1"/>
              <a:t>is</a:t>
            </a:r>
            <a:r>
              <a:rPr lang="fr-FR" sz="2000" dirty="0"/>
              <a:t> no </a:t>
            </a:r>
            <a:r>
              <a:rPr lang="fr-FR" sz="2000" dirty="0" err="1"/>
              <a:t>need</a:t>
            </a:r>
            <a:r>
              <a:rPr lang="fr-FR" sz="2000" dirty="0"/>
              <a:t> to change the original or to </a:t>
            </a:r>
            <a:r>
              <a:rPr lang="fr-FR" sz="2000" dirty="0" err="1"/>
              <a:t>disturb</a:t>
            </a:r>
            <a:r>
              <a:rPr lang="fr-FR" sz="2000" dirty="0"/>
              <a:t> </a:t>
            </a:r>
            <a:r>
              <a:rPr lang="fr-FR" sz="2000" dirty="0" err="1"/>
              <a:t>its</a:t>
            </a:r>
            <a:r>
              <a:rPr lang="fr-FR" sz="2000" dirty="0"/>
              <a:t> clients.</a:t>
            </a:r>
            <a:r>
              <a:rPr lang="fr-FR" sz="2000" baseline="30000" dirty="0">
                <a:hlinkClick r:id="rId2"/>
              </a:rPr>
              <a:t>[4]</a:t>
            </a:r>
            <a:endParaRPr lang="fr-FR" sz="2000" dirty="0"/>
          </a:p>
        </p:txBody>
      </p:sp>
    </p:spTree>
    <p:extLst>
      <p:ext uri="{BB962C8B-B14F-4D97-AF65-F5344CB8AC3E}">
        <p14:creationId xmlns:p14="http://schemas.microsoft.com/office/powerpoint/2010/main" val="181293317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Open</a:t>
            </a:r>
            <a:endParaRPr lang="fr-FR" dirty="0"/>
          </a:p>
        </p:txBody>
      </p:sp>
      <p:sp>
        <p:nvSpPr>
          <p:cNvPr id="3" name="Espace réservé du contenu 2"/>
          <p:cNvSpPr>
            <a:spLocks noGrp="1"/>
          </p:cNvSpPr>
          <p:nvPr>
            <p:ph idx="1"/>
          </p:nvPr>
        </p:nvSpPr>
        <p:spPr>
          <a:xfrm>
            <a:off x="304800" y="1143000"/>
            <a:ext cx="4195192" cy="5257800"/>
          </a:xfrm>
        </p:spPr>
        <p:txBody>
          <a:bodyPr>
            <a:normAutofit fontScale="40000" lnSpcReduction="20000"/>
          </a:bodyPr>
          <a:lstStyle/>
          <a:p>
            <a:r>
              <a:rPr lang="fr-FR" dirty="0"/>
              <a:t/>
            </a:r>
            <a:br>
              <a:rPr lang="fr-FR" dirty="0"/>
            </a:br>
            <a:r>
              <a:rPr lang="fr-FR" dirty="0"/>
              <a:t>// Open-Close </a:t>
            </a:r>
            <a:r>
              <a:rPr lang="fr-FR" dirty="0" err="1"/>
              <a:t>Principle</a:t>
            </a:r>
            <a:r>
              <a:rPr lang="fr-FR" dirty="0"/>
              <a:t> - Bad </a:t>
            </a:r>
            <a:r>
              <a:rPr lang="fr-FR" dirty="0" err="1"/>
              <a:t>example</a:t>
            </a:r>
            <a:r>
              <a:rPr lang="fr-FR" dirty="0"/>
              <a:t/>
            </a:r>
            <a:br>
              <a:rPr lang="fr-FR" dirty="0"/>
            </a:br>
            <a:r>
              <a:rPr lang="fr-FR" dirty="0"/>
              <a:t>class </a:t>
            </a:r>
            <a:r>
              <a:rPr lang="fr-FR" dirty="0" err="1"/>
              <a:t>GraphicEditor</a:t>
            </a:r>
            <a:r>
              <a:rPr lang="fr-FR" dirty="0"/>
              <a:t> {</a:t>
            </a:r>
            <a:br>
              <a:rPr lang="fr-FR" dirty="0"/>
            </a:br>
            <a:r>
              <a:rPr lang="fr-FR" dirty="0"/>
              <a:t/>
            </a:r>
            <a:br>
              <a:rPr lang="fr-FR" dirty="0"/>
            </a:br>
            <a:r>
              <a:rPr lang="fr-FR" dirty="0" smtClean="0"/>
              <a:t>  public </a:t>
            </a:r>
            <a:r>
              <a:rPr lang="fr-FR" dirty="0" err="1"/>
              <a:t>void</a:t>
            </a:r>
            <a:r>
              <a:rPr lang="fr-FR" dirty="0"/>
              <a:t> </a:t>
            </a:r>
            <a:r>
              <a:rPr lang="fr-FR" dirty="0" err="1"/>
              <a:t>drawShape</a:t>
            </a:r>
            <a:r>
              <a:rPr lang="fr-FR" dirty="0"/>
              <a:t>(Shape s) {</a:t>
            </a:r>
            <a:br>
              <a:rPr lang="fr-FR" dirty="0"/>
            </a:br>
            <a:r>
              <a:rPr lang="fr-FR" dirty="0" smtClean="0"/>
              <a:t>  if </a:t>
            </a:r>
            <a:r>
              <a:rPr lang="fr-FR" dirty="0"/>
              <a:t>(</a:t>
            </a:r>
            <a:r>
              <a:rPr lang="fr-FR" dirty="0" err="1"/>
              <a:t>s.m_type</a:t>
            </a:r>
            <a:r>
              <a:rPr lang="fr-FR" dirty="0"/>
              <a:t>==1)</a:t>
            </a:r>
            <a:br>
              <a:rPr lang="fr-FR" dirty="0"/>
            </a:br>
            <a:r>
              <a:rPr lang="fr-FR" dirty="0" smtClean="0"/>
              <a:t>    </a:t>
            </a:r>
            <a:r>
              <a:rPr lang="fr-FR" dirty="0" err="1" smtClean="0"/>
              <a:t>drawRectangle</a:t>
            </a:r>
            <a:r>
              <a:rPr lang="fr-FR" dirty="0"/>
              <a:t>(s);</a:t>
            </a:r>
            <a:br>
              <a:rPr lang="fr-FR" dirty="0"/>
            </a:br>
            <a:r>
              <a:rPr lang="fr-FR" dirty="0" smtClean="0"/>
              <a:t>  </a:t>
            </a:r>
            <a:r>
              <a:rPr lang="fr-FR" dirty="0" err="1" smtClean="0"/>
              <a:t>else</a:t>
            </a:r>
            <a:r>
              <a:rPr lang="fr-FR" dirty="0" smtClean="0"/>
              <a:t> </a:t>
            </a:r>
            <a:r>
              <a:rPr lang="fr-FR" dirty="0"/>
              <a:t>if (</a:t>
            </a:r>
            <a:r>
              <a:rPr lang="fr-FR" dirty="0" err="1"/>
              <a:t>s.m_type</a:t>
            </a:r>
            <a:r>
              <a:rPr lang="fr-FR" dirty="0"/>
              <a:t>==2)</a:t>
            </a:r>
            <a:br>
              <a:rPr lang="fr-FR" dirty="0"/>
            </a:br>
            <a:r>
              <a:rPr lang="fr-FR" dirty="0" smtClean="0"/>
              <a:t>    </a:t>
            </a:r>
            <a:r>
              <a:rPr lang="fr-FR" dirty="0" err="1" smtClean="0"/>
              <a:t>drawCircle</a:t>
            </a:r>
            <a:r>
              <a:rPr lang="fr-FR" dirty="0"/>
              <a:t>(s);</a:t>
            </a:r>
            <a:br>
              <a:rPr lang="fr-FR" dirty="0"/>
            </a:br>
            <a:r>
              <a:rPr lang="fr-FR" dirty="0"/>
              <a:t>}</a:t>
            </a:r>
            <a:br>
              <a:rPr lang="fr-FR" dirty="0"/>
            </a:br>
            <a:r>
              <a:rPr lang="fr-FR" dirty="0"/>
              <a:t>public </a:t>
            </a:r>
            <a:r>
              <a:rPr lang="fr-FR" dirty="0" err="1"/>
              <a:t>void</a:t>
            </a:r>
            <a:r>
              <a:rPr lang="fr-FR" dirty="0"/>
              <a:t> </a:t>
            </a:r>
            <a:r>
              <a:rPr lang="fr-FR" dirty="0" err="1"/>
              <a:t>drawCircle</a:t>
            </a:r>
            <a:r>
              <a:rPr lang="fr-FR" dirty="0"/>
              <a:t>(</a:t>
            </a:r>
            <a:r>
              <a:rPr lang="fr-FR" dirty="0" err="1"/>
              <a:t>Circle</a:t>
            </a:r>
            <a:r>
              <a:rPr lang="fr-FR" dirty="0"/>
              <a:t> r) {....}</a:t>
            </a:r>
            <a:br>
              <a:rPr lang="fr-FR" dirty="0"/>
            </a:br>
            <a:r>
              <a:rPr lang="fr-FR" dirty="0"/>
              <a:t>public </a:t>
            </a:r>
            <a:r>
              <a:rPr lang="fr-FR" dirty="0" err="1"/>
              <a:t>void</a:t>
            </a:r>
            <a:r>
              <a:rPr lang="fr-FR" dirty="0"/>
              <a:t> </a:t>
            </a:r>
            <a:r>
              <a:rPr lang="fr-FR" dirty="0" err="1"/>
              <a:t>drawRectangle</a:t>
            </a:r>
            <a:r>
              <a:rPr lang="fr-FR" dirty="0"/>
              <a:t>(Rectangle r) {....}</a:t>
            </a:r>
            <a:br>
              <a:rPr lang="fr-FR" dirty="0"/>
            </a:br>
            <a:r>
              <a:rPr lang="fr-FR" dirty="0"/>
              <a:t>}</a:t>
            </a:r>
            <a:br>
              <a:rPr lang="fr-FR" dirty="0"/>
            </a:br>
            <a:r>
              <a:rPr lang="fr-FR" dirty="0"/>
              <a:t/>
            </a:r>
            <a:br>
              <a:rPr lang="fr-FR" dirty="0"/>
            </a:br>
            <a:r>
              <a:rPr lang="fr-FR" dirty="0"/>
              <a:t>class Shape {</a:t>
            </a:r>
            <a:br>
              <a:rPr lang="fr-FR" dirty="0"/>
            </a:br>
            <a:r>
              <a:rPr lang="fr-FR" dirty="0" smtClean="0"/>
              <a:t>  </a:t>
            </a:r>
            <a:r>
              <a:rPr lang="fr-FR" dirty="0" err="1" smtClean="0"/>
              <a:t>int</a:t>
            </a:r>
            <a:r>
              <a:rPr lang="fr-FR" dirty="0" smtClean="0"/>
              <a:t> </a:t>
            </a:r>
            <a:r>
              <a:rPr lang="fr-FR" dirty="0" err="1"/>
              <a:t>m_type</a:t>
            </a:r>
            <a:r>
              <a:rPr lang="fr-FR" dirty="0"/>
              <a:t>;</a:t>
            </a:r>
            <a:br>
              <a:rPr lang="fr-FR" dirty="0"/>
            </a:br>
            <a:r>
              <a:rPr lang="fr-FR" dirty="0"/>
              <a:t>}</a:t>
            </a:r>
            <a:br>
              <a:rPr lang="fr-FR" dirty="0"/>
            </a:br>
            <a:r>
              <a:rPr lang="fr-FR" dirty="0"/>
              <a:t/>
            </a:r>
            <a:br>
              <a:rPr lang="fr-FR" dirty="0"/>
            </a:br>
            <a:r>
              <a:rPr lang="fr-FR" dirty="0"/>
              <a:t>class Rectangle </a:t>
            </a:r>
            <a:r>
              <a:rPr lang="fr-FR" dirty="0" err="1"/>
              <a:t>extends</a:t>
            </a:r>
            <a:r>
              <a:rPr lang="fr-FR" dirty="0"/>
              <a:t> Shape {</a:t>
            </a:r>
            <a:br>
              <a:rPr lang="fr-FR" dirty="0"/>
            </a:br>
            <a:r>
              <a:rPr lang="fr-FR" dirty="0" smtClean="0"/>
              <a:t>  Rectangle</a:t>
            </a:r>
            <a:r>
              <a:rPr lang="fr-FR" dirty="0"/>
              <a:t>() {</a:t>
            </a:r>
            <a:br>
              <a:rPr lang="fr-FR" dirty="0"/>
            </a:br>
            <a:r>
              <a:rPr lang="fr-FR" dirty="0" smtClean="0"/>
              <a:t>    </a:t>
            </a:r>
            <a:r>
              <a:rPr lang="fr-FR" dirty="0" err="1" smtClean="0"/>
              <a:t>super.m_type</a:t>
            </a:r>
            <a:r>
              <a:rPr lang="fr-FR" dirty="0"/>
              <a:t>=1;</a:t>
            </a:r>
            <a:br>
              <a:rPr lang="fr-FR" dirty="0"/>
            </a:br>
            <a:r>
              <a:rPr lang="fr-FR" dirty="0" smtClean="0"/>
              <a:t>  }</a:t>
            </a:r>
            <a:r>
              <a:rPr lang="fr-FR" dirty="0"/>
              <a:t/>
            </a:r>
            <a:br>
              <a:rPr lang="fr-FR" dirty="0"/>
            </a:br>
            <a:r>
              <a:rPr lang="fr-FR" dirty="0"/>
              <a:t>}</a:t>
            </a:r>
            <a:br>
              <a:rPr lang="fr-FR" dirty="0"/>
            </a:br>
            <a:r>
              <a:rPr lang="fr-FR" dirty="0"/>
              <a:t/>
            </a:r>
            <a:br>
              <a:rPr lang="fr-FR" dirty="0"/>
            </a:br>
            <a:r>
              <a:rPr lang="fr-FR" dirty="0"/>
              <a:t>class </a:t>
            </a:r>
            <a:r>
              <a:rPr lang="fr-FR" dirty="0" err="1"/>
              <a:t>Circle</a:t>
            </a:r>
            <a:r>
              <a:rPr lang="fr-FR" dirty="0"/>
              <a:t> </a:t>
            </a:r>
            <a:r>
              <a:rPr lang="fr-FR" dirty="0" err="1"/>
              <a:t>extends</a:t>
            </a:r>
            <a:r>
              <a:rPr lang="fr-FR" dirty="0"/>
              <a:t> Shape {</a:t>
            </a:r>
            <a:br>
              <a:rPr lang="fr-FR" dirty="0"/>
            </a:br>
            <a:r>
              <a:rPr lang="fr-FR" dirty="0" smtClean="0"/>
              <a:t>  </a:t>
            </a:r>
            <a:r>
              <a:rPr lang="fr-FR" dirty="0" err="1" smtClean="0"/>
              <a:t>Circle</a:t>
            </a:r>
            <a:r>
              <a:rPr lang="fr-FR" dirty="0"/>
              <a:t>() {</a:t>
            </a:r>
            <a:br>
              <a:rPr lang="fr-FR" dirty="0"/>
            </a:br>
            <a:r>
              <a:rPr lang="fr-FR" dirty="0" smtClean="0"/>
              <a:t>    </a:t>
            </a:r>
            <a:r>
              <a:rPr lang="fr-FR" dirty="0" err="1" smtClean="0"/>
              <a:t>super.m_type</a:t>
            </a:r>
            <a:r>
              <a:rPr lang="fr-FR" dirty="0"/>
              <a:t>=2;</a:t>
            </a:r>
            <a:br>
              <a:rPr lang="fr-FR" dirty="0"/>
            </a:br>
            <a:r>
              <a:rPr lang="fr-FR" dirty="0" smtClean="0"/>
              <a:t>  }</a:t>
            </a:r>
            <a:r>
              <a:rPr lang="fr-FR" dirty="0"/>
              <a:t/>
            </a:r>
            <a:br>
              <a:rPr lang="fr-FR" dirty="0"/>
            </a:br>
            <a:r>
              <a:rPr lang="fr-FR" dirty="0"/>
              <a:t>} </a:t>
            </a:r>
          </a:p>
        </p:txBody>
      </p:sp>
      <p:sp>
        <p:nvSpPr>
          <p:cNvPr id="4" name="Espace réservé du numéro de diapositive 3"/>
          <p:cNvSpPr>
            <a:spLocks noGrp="1"/>
          </p:cNvSpPr>
          <p:nvPr>
            <p:ph type="sldNum" sz="quarter" idx="11"/>
          </p:nvPr>
        </p:nvSpPr>
        <p:spPr/>
        <p:txBody>
          <a:bodyPr/>
          <a:lstStyle/>
          <a:p>
            <a:fld id="{E1BF3D33-4165-1740-BFF0-1327FC95F871}" type="slidenum">
              <a:rPr lang="fr-FR" smtClean="0"/>
              <a:pPr/>
              <a:t>32</a:t>
            </a:fld>
            <a:endParaRPr lang="fr-FR"/>
          </a:p>
        </p:txBody>
      </p:sp>
      <p:sp>
        <p:nvSpPr>
          <p:cNvPr id="5" name="ZoneTexte 4"/>
          <p:cNvSpPr txBox="1"/>
          <p:nvPr/>
        </p:nvSpPr>
        <p:spPr>
          <a:xfrm>
            <a:off x="3313180" y="476672"/>
            <a:ext cx="2842996" cy="461665"/>
          </a:xfrm>
          <a:prstGeom prst="rect">
            <a:avLst/>
          </a:prstGeom>
          <a:noFill/>
        </p:spPr>
        <p:txBody>
          <a:bodyPr wrap="none" rtlCol="0">
            <a:spAutoFit/>
          </a:bodyPr>
          <a:lstStyle/>
          <a:p>
            <a:r>
              <a:rPr lang="fr-FR" dirty="0" smtClean="0"/>
              <a:t>Open-Close </a:t>
            </a:r>
            <a:r>
              <a:rPr lang="fr-FR" dirty="0" err="1" smtClean="0"/>
              <a:t>Principle</a:t>
            </a:r>
            <a:endParaRPr lang="fr-FR" dirty="0"/>
          </a:p>
        </p:txBody>
      </p:sp>
      <p:sp>
        <p:nvSpPr>
          <p:cNvPr id="8" name="ZoneTexte 7"/>
          <p:cNvSpPr txBox="1"/>
          <p:nvPr/>
        </p:nvSpPr>
        <p:spPr>
          <a:xfrm>
            <a:off x="5076056" y="1340768"/>
            <a:ext cx="3094354" cy="3539431"/>
          </a:xfrm>
          <a:prstGeom prst="rect">
            <a:avLst/>
          </a:prstGeom>
          <a:noFill/>
        </p:spPr>
        <p:txBody>
          <a:bodyPr wrap="none" rtlCol="0">
            <a:spAutoFit/>
          </a:bodyPr>
          <a:lstStyle/>
          <a:p>
            <a:r>
              <a:rPr lang="fr-FR" sz="1400" dirty="0"/>
              <a:t>// Open-Close </a:t>
            </a:r>
            <a:r>
              <a:rPr lang="fr-FR" sz="1400" dirty="0" err="1"/>
              <a:t>Principle</a:t>
            </a:r>
            <a:r>
              <a:rPr lang="fr-FR" sz="1400" dirty="0"/>
              <a:t> - Good </a:t>
            </a:r>
            <a:r>
              <a:rPr lang="fr-FR" sz="1400" dirty="0" err="1"/>
              <a:t>example</a:t>
            </a:r>
            <a:r>
              <a:rPr lang="fr-FR" sz="1400" dirty="0"/>
              <a:t/>
            </a:r>
            <a:br>
              <a:rPr lang="fr-FR" sz="1400" dirty="0"/>
            </a:br>
            <a:r>
              <a:rPr lang="fr-FR" sz="1400" dirty="0"/>
              <a:t>class </a:t>
            </a:r>
            <a:r>
              <a:rPr lang="fr-FR" sz="1400" dirty="0" err="1"/>
              <a:t>GraphicEditor</a:t>
            </a:r>
            <a:r>
              <a:rPr lang="fr-FR" sz="1400" dirty="0"/>
              <a:t> {</a:t>
            </a:r>
            <a:br>
              <a:rPr lang="fr-FR" sz="1400" dirty="0"/>
            </a:br>
            <a:r>
              <a:rPr lang="fr-FR" sz="1400" dirty="0" smtClean="0"/>
              <a:t>  public </a:t>
            </a:r>
            <a:r>
              <a:rPr lang="fr-FR" sz="1400" dirty="0" err="1"/>
              <a:t>void</a:t>
            </a:r>
            <a:r>
              <a:rPr lang="fr-FR" sz="1400" dirty="0"/>
              <a:t> </a:t>
            </a:r>
            <a:r>
              <a:rPr lang="fr-FR" sz="1400" dirty="0" err="1"/>
              <a:t>drawShape</a:t>
            </a:r>
            <a:r>
              <a:rPr lang="fr-FR" sz="1400" dirty="0"/>
              <a:t>(Shape s) {</a:t>
            </a:r>
            <a:br>
              <a:rPr lang="fr-FR" sz="1400" dirty="0"/>
            </a:br>
            <a:r>
              <a:rPr lang="fr-FR" sz="1400" dirty="0" smtClean="0"/>
              <a:t>     </a:t>
            </a:r>
            <a:r>
              <a:rPr lang="fr-FR" sz="1400" dirty="0" err="1" smtClean="0"/>
              <a:t>s.draw</a:t>
            </a:r>
            <a:r>
              <a:rPr lang="fr-FR" sz="1400" dirty="0"/>
              <a:t>();</a:t>
            </a:r>
            <a:br>
              <a:rPr lang="fr-FR" sz="1400" dirty="0"/>
            </a:br>
            <a:r>
              <a:rPr lang="fr-FR" sz="1400" dirty="0" smtClean="0"/>
              <a:t>  }</a:t>
            </a:r>
            <a:r>
              <a:rPr lang="fr-FR" sz="1400" dirty="0"/>
              <a:t/>
            </a:r>
            <a:br>
              <a:rPr lang="fr-FR" sz="1400" dirty="0"/>
            </a:br>
            <a:r>
              <a:rPr lang="fr-FR" sz="1400" dirty="0"/>
              <a:t>}</a:t>
            </a:r>
            <a:br>
              <a:rPr lang="fr-FR" sz="1400" dirty="0"/>
            </a:br>
            <a:r>
              <a:rPr lang="fr-FR" sz="1400" dirty="0"/>
              <a:t/>
            </a:r>
            <a:br>
              <a:rPr lang="fr-FR" sz="1400" dirty="0"/>
            </a:br>
            <a:r>
              <a:rPr lang="fr-FR" sz="1400" dirty="0"/>
              <a:t>class Shape {</a:t>
            </a:r>
            <a:br>
              <a:rPr lang="fr-FR" sz="1400" dirty="0"/>
            </a:br>
            <a:r>
              <a:rPr lang="fr-FR" sz="1400" dirty="0" smtClean="0"/>
              <a:t>  abstract </a:t>
            </a:r>
            <a:r>
              <a:rPr lang="fr-FR" sz="1400" dirty="0" err="1"/>
              <a:t>void</a:t>
            </a:r>
            <a:r>
              <a:rPr lang="fr-FR" sz="1400" dirty="0"/>
              <a:t> </a:t>
            </a:r>
            <a:r>
              <a:rPr lang="fr-FR" sz="1400" dirty="0" err="1"/>
              <a:t>draw</a:t>
            </a:r>
            <a:r>
              <a:rPr lang="fr-FR" sz="1400" dirty="0"/>
              <a:t>();</a:t>
            </a:r>
            <a:br>
              <a:rPr lang="fr-FR" sz="1400" dirty="0"/>
            </a:br>
            <a:r>
              <a:rPr lang="fr-FR" sz="1400" dirty="0"/>
              <a:t>}</a:t>
            </a:r>
            <a:br>
              <a:rPr lang="fr-FR" sz="1400" dirty="0"/>
            </a:br>
            <a:r>
              <a:rPr lang="fr-FR" sz="1400" dirty="0"/>
              <a:t/>
            </a:r>
            <a:br>
              <a:rPr lang="fr-FR" sz="1400" dirty="0"/>
            </a:br>
            <a:r>
              <a:rPr lang="fr-FR" sz="1400" dirty="0"/>
              <a:t>class Rectangle </a:t>
            </a:r>
            <a:r>
              <a:rPr lang="fr-FR" sz="1400" dirty="0" err="1"/>
              <a:t>extends</a:t>
            </a:r>
            <a:r>
              <a:rPr lang="fr-FR" sz="1400" dirty="0"/>
              <a:t> Shape {</a:t>
            </a:r>
            <a:br>
              <a:rPr lang="fr-FR" sz="1400" dirty="0"/>
            </a:br>
            <a:r>
              <a:rPr lang="fr-FR" sz="1400" dirty="0" smtClean="0"/>
              <a:t>    public </a:t>
            </a:r>
            <a:r>
              <a:rPr lang="fr-FR" sz="1400" dirty="0" err="1"/>
              <a:t>void</a:t>
            </a:r>
            <a:r>
              <a:rPr lang="fr-FR" sz="1400" dirty="0"/>
              <a:t> </a:t>
            </a:r>
            <a:r>
              <a:rPr lang="fr-FR" sz="1400" dirty="0" err="1"/>
              <a:t>draw</a:t>
            </a:r>
            <a:r>
              <a:rPr lang="fr-FR" sz="1400" dirty="0"/>
              <a:t>() {</a:t>
            </a:r>
            <a:br>
              <a:rPr lang="fr-FR" sz="1400" dirty="0"/>
            </a:br>
            <a:r>
              <a:rPr lang="fr-FR" sz="1400" dirty="0" smtClean="0"/>
              <a:t>      // </a:t>
            </a:r>
            <a:r>
              <a:rPr lang="fr-FR" sz="1400" dirty="0" err="1"/>
              <a:t>draw</a:t>
            </a:r>
            <a:r>
              <a:rPr lang="fr-FR" sz="1400" dirty="0"/>
              <a:t> the rectangle</a:t>
            </a:r>
            <a:br>
              <a:rPr lang="fr-FR" sz="1400" dirty="0"/>
            </a:br>
            <a:r>
              <a:rPr lang="fr-FR" sz="1400" dirty="0" smtClean="0"/>
              <a:t>   }</a:t>
            </a:r>
            <a:r>
              <a:rPr lang="fr-FR" sz="1400" dirty="0"/>
              <a:t/>
            </a:r>
            <a:br>
              <a:rPr lang="fr-FR" sz="1400" dirty="0"/>
            </a:br>
            <a:r>
              <a:rPr lang="fr-FR" sz="1400" dirty="0"/>
              <a:t>} </a:t>
            </a:r>
            <a:endParaRPr lang="fr-FR" sz="1300" dirty="0">
              <a:latin typeface="Calibri"/>
              <a:cs typeface="Calibri"/>
            </a:endParaRPr>
          </a:p>
        </p:txBody>
      </p:sp>
    </p:spTree>
    <p:extLst>
      <p:ext uri="{BB962C8B-B14F-4D97-AF65-F5344CB8AC3E}">
        <p14:creationId xmlns:p14="http://schemas.microsoft.com/office/powerpoint/2010/main" val="41852941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85800" y="0"/>
            <a:ext cx="8077200" cy="620688"/>
          </a:xfrm>
        </p:spPr>
        <p:txBody>
          <a:bodyPr>
            <a:normAutofit fontScale="90000"/>
          </a:bodyPr>
          <a:lstStyle/>
          <a:p>
            <a:r>
              <a:rPr lang="fr-FR" dirty="0"/>
              <a:t>SOLID</a:t>
            </a:r>
          </a:p>
        </p:txBody>
      </p:sp>
      <p:sp>
        <p:nvSpPr>
          <p:cNvPr id="3" name="Espace réservé du contenu 2"/>
          <p:cNvSpPr>
            <a:spLocks noGrp="1"/>
          </p:cNvSpPr>
          <p:nvPr>
            <p:ph idx="1"/>
          </p:nvPr>
        </p:nvSpPr>
        <p:spPr>
          <a:xfrm>
            <a:off x="304800" y="764704"/>
            <a:ext cx="8458200" cy="5544616"/>
          </a:xfrm>
        </p:spPr>
        <p:txBody>
          <a:bodyPr>
            <a:noAutofit/>
          </a:bodyPr>
          <a:lstStyle/>
          <a:p>
            <a:pPr marL="0" indent="0">
              <a:buNone/>
            </a:pPr>
            <a:endParaRPr lang="fr-FR" sz="2000" dirty="0"/>
          </a:p>
          <a:p>
            <a:pPr marL="0" indent="0">
              <a:buNone/>
            </a:pPr>
            <a:r>
              <a:rPr lang="fr-FR" sz="2400" b="1" dirty="0" err="1"/>
              <a:t>Liskov</a:t>
            </a:r>
            <a:r>
              <a:rPr lang="fr-FR" sz="2400" b="1" dirty="0"/>
              <a:t> </a:t>
            </a:r>
            <a:r>
              <a:rPr lang="fr-FR" sz="2400" b="1" dirty="0" smtClean="0"/>
              <a:t>(substitution </a:t>
            </a:r>
            <a:r>
              <a:rPr lang="fr-FR" sz="2400" b="1" dirty="0" err="1" smtClean="0"/>
              <a:t>principle</a:t>
            </a:r>
            <a:r>
              <a:rPr lang="fr-FR" sz="2400" b="1" dirty="0" smtClean="0"/>
              <a:t>)</a:t>
            </a:r>
            <a:endParaRPr lang="fr-FR" sz="2400" b="1" dirty="0"/>
          </a:p>
          <a:p>
            <a:pPr marL="400050" lvl="1" indent="0">
              <a:buNone/>
            </a:pPr>
            <a:r>
              <a:rPr lang="en-US" sz="2000" dirty="0" smtClean="0"/>
              <a:t>objects </a:t>
            </a:r>
            <a:r>
              <a:rPr lang="en-US" sz="2000" dirty="0"/>
              <a:t>in a program should be replaceable with instances of their subtypes without altering the correctness of that program</a:t>
            </a:r>
            <a:r>
              <a:rPr lang="en-US" sz="2000" dirty="0" smtClean="0"/>
              <a:t>.</a:t>
            </a:r>
          </a:p>
          <a:p>
            <a:pPr marL="400050" lvl="1" indent="0">
              <a:buNone/>
            </a:pPr>
            <a:endParaRPr lang="en-US" sz="2000" dirty="0"/>
          </a:p>
          <a:p>
            <a:pPr marL="0" indent="0">
              <a:buNone/>
            </a:pPr>
            <a:r>
              <a:rPr lang="en-US" sz="2000" dirty="0"/>
              <a:t>More formally, the </a:t>
            </a:r>
            <a:r>
              <a:rPr lang="en-US" sz="2000" b="1" dirty="0" err="1"/>
              <a:t>Liskov</a:t>
            </a:r>
            <a:r>
              <a:rPr lang="en-US" sz="2000" b="1" dirty="0"/>
              <a:t> substitution principle</a:t>
            </a:r>
            <a:r>
              <a:rPr lang="en-US" sz="2000" dirty="0"/>
              <a:t> (</a:t>
            </a:r>
            <a:r>
              <a:rPr lang="en-US" sz="2000" b="1" dirty="0"/>
              <a:t>LSP</a:t>
            </a:r>
            <a:r>
              <a:rPr lang="en-US" sz="2000" dirty="0"/>
              <a:t>) is a particular definition of a subtyping relation, called </a:t>
            </a:r>
            <a:r>
              <a:rPr lang="en-US" sz="2000" b="1" dirty="0"/>
              <a:t>(strong) behavioral subtyping</a:t>
            </a:r>
            <a:r>
              <a:rPr lang="en-US" sz="2000" dirty="0"/>
              <a:t>, that was initially introduced by Barbara </a:t>
            </a:r>
            <a:r>
              <a:rPr lang="en-US" sz="2000" dirty="0" err="1" smtClean="0"/>
              <a:t>Liskov</a:t>
            </a:r>
            <a:r>
              <a:rPr lang="en-US" sz="2000" dirty="0" smtClean="0"/>
              <a:t> in </a:t>
            </a:r>
            <a:r>
              <a:rPr lang="en-US" sz="2000" dirty="0"/>
              <a:t>a 1987 conference keynote address titled </a:t>
            </a:r>
            <a:r>
              <a:rPr lang="en-US" sz="2000" i="1" dirty="0"/>
              <a:t>Data abstraction and hierarchy</a:t>
            </a:r>
            <a:r>
              <a:rPr lang="en-US" sz="2000" dirty="0"/>
              <a:t>. It is a semantic rather than merely syntactic relation because it intends to guarantee semantic interoperability of types in a hierarchy, object types in particular. Barbara </a:t>
            </a:r>
            <a:r>
              <a:rPr lang="en-US" sz="2000" dirty="0" err="1"/>
              <a:t>Liskov</a:t>
            </a:r>
            <a:r>
              <a:rPr lang="en-US" sz="2000" dirty="0"/>
              <a:t> and Jeannette Wing formulated the principle succinctly in a 1994 paper as follows</a:t>
            </a:r>
            <a:r>
              <a:rPr lang="en-US" sz="2000" dirty="0" smtClean="0"/>
              <a:t>:</a:t>
            </a:r>
          </a:p>
          <a:p>
            <a:pPr marL="0" indent="0">
              <a:buNone/>
            </a:pPr>
            <a:r>
              <a:rPr lang="en-US" sz="2000" i="1" dirty="0" smtClean="0"/>
              <a:t>Subtype </a:t>
            </a:r>
            <a:r>
              <a:rPr lang="en-US" sz="2000" i="1" dirty="0"/>
              <a:t>Requirement</a:t>
            </a:r>
            <a:r>
              <a:rPr lang="en-US" sz="2000" dirty="0"/>
              <a:t>: </a:t>
            </a:r>
            <a:endParaRPr lang="en-US" sz="2000" dirty="0" smtClean="0"/>
          </a:p>
          <a:p>
            <a:pPr marL="0" indent="0">
              <a:buNone/>
            </a:pPr>
            <a:r>
              <a:rPr lang="en-US" sz="2000" dirty="0" smtClean="0"/>
              <a:t>Let </a:t>
            </a:r>
            <a:r>
              <a:rPr lang="en-US" sz="2000" dirty="0" err="1"/>
              <a:t>ϕ</a:t>
            </a:r>
            <a:r>
              <a:rPr lang="en-US" sz="2000" dirty="0"/>
              <a:t> ( x ) </a:t>
            </a:r>
            <a:r>
              <a:rPr lang="en-US" sz="2000" dirty="0" smtClean="0"/>
              <a:t>be </a:t>
            </a:r>
            <a:r>
              <a:rPr lang="en-US" sz="2000" dirty="0"/>
              <a:t>a property provable about objects x </a:t>
            </a:r>
            <a:r>
              <a:rPr lang="en-US" sz="2000" dirty="0" smtClean="0"/>
              <a:t>of </a:t>
            </a:r>
            <a:r>
              <a:rPr lang="en-US" sz="2000" dirty="0"/>
              <a:t>type </a:t>
            </a:r>
            <a:r>
              <a:rPr lang="en-US" sz="2000" dirty="0" smtClean="0"/>
              <a:t>T</a:t>
            </a:r>
            <a:r>
              <a:rPr lang="en-US" sz="2000" dirty="0"/>
              <a:t>. </a:t>
            </a:r>
            <a:endParaRPr lang="en-US" sz="2000" dirty="0" smtClean="0"/>
          </a:p>
          <a:p>
            <a:pPr marL="0" indent="0">
              <a:buNone/>
            </a:pPr>
            <a:r>
              <a:rPr lang="en-US" sz="2000" dirty="0" smtClean="0"/>
              <a:t>Then </a:t>
            </a:r>
            <a:r>
              <a:rPr lang="en-US" sz="2000" dirty="0" err="1"/>
              <a:t>ϕ</a:t>
            </a:r>
            <a:r>
              <a:rPr lang="en-US" sz="2000" dirty="0"/>
              <a:t> ( y ) </a:t>
            </a:r>
            <a:r>
              <a:rPr lang="en-US" sz="2000" dirty="0" smtClean="0"/>
              <a:t>should </a:t>
            </a:r>
            <a:r>
              <a:rPr lang="en-US" sz="2000" dirty="0"/>
              <a:t>be true for objects y </a:t>
            </a:r>
            <a:r>
              <a:rPr lang="en-US" sz="2000" dirty="0" smtClean="0"/>
              <a:t>of </a:t>
            </a:r>
            <a:r>
              <a:rPr lang="en-US" sz="2000" dirty="0"/>
              <a:t>type S where S is a subtype of T.</a:t>
            </a:r>
            <a:endParaRPr lang="fr-FR" sz="2000" dirty="0"/>
          </a:p>
        </p:txBody>
      </p:sp>
    </p:spTree>
    <p:extLst>
      <p:ext uri="{BB962C8B-B14F-4D97-AF65-F5344CB8AC3E}">
        <p14:creationId xmlns:p14="http://schemas.microsoft.com/office/powerpoint/2010/main" val="168228815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1"/>
          </p:nvPr>
        </p:nvSpPr>
        <p:spPr/>
        <p:txBody>
          <a:bodyPr/>
          <a:lstStyle/>
          <a:p>
            <a:fld id="{E1BF3D33-4165-1740-BFF0-1327FC95F871}" type="slidenum">
              <a:rPr lang="fr-FR" smtClean="0"/>
              <a:pPr/>
              <a:t>34</a:t>
            </a:fld>
            <a:endParaRPr lang="fr-FR"/>
          </a:p>
        </p:txBody>
      </p:sp>
      <p:sp>
        <p:nvSpPr>
          <p:cNvPr id="5" name="ZoneTexte 4"/>
          <p:cNvSpPr txBox="1"/>
          <p:nvPr/>
        </p:nvSpPr>
        <p:spPr>
          <a:xfrm>
            <a:off x="533041" y="548680"/>
            <a:ext cx="3830621" cy="2246769"/>
          </a:xfrm>
          <a:prstGeom prst="rect">
            <a:avLst/>
          </a:prstGeom>
          <a:noFill/>
        </p:spPr>
        <p:txBody>
          <a:bodyPr wrap="none" rtlCol="0">
            <a:spAutoFit/>
          </a:bodyPr>
          <a:lstStyle/>
          <a:p>
            <a:r>
              <a:rPr lang="fr-FR" sz="2000" dirty="0">
                <a:latin typeface="Calibri"/>
                <a:cs typeface="Calibri"/>
              </a:rPr>
              <a:t>public class Rectangle { </a:t>
            </a:r>
            <a:endParaRPr lang="fr-FR" sz="2000" dirty="0" smtClean="0">
              <a:latin typeface="Calibri"/>
              <a:cs typeface="Calibri"/>
            </a:endParaRPr>
          </a:p>
          <a:p>
            <a:r>
              <a:rPr lang="fr-FR" sz="2000" dirty="0">
                <a:latin typeface="Calibri"/>
                <a:cs typeface="Calibri"/>
              </a:rPr>
              <a:t> </a:t>
            </a:r>
            <a:r>
              <a:rPr lang="fr-FR" sz="2000" dirty="0" smtClean="0">
                <a:latin typeface="Calibri"/>
                <a:cs typeface="Calibri"/>
              </a:rPr>
              <a:t> </a:t>
            </a:r>
            <a:r>
              <a:rPr lang="fr-FR" sz="2000" dirty="0" err="1" smtClean="0">
                <a:latin typeface="Calibri"/>
                <a:cs typeface="Calibri"/>
              </a:rPr>
              <a:t>private</a:t>
            </a:r>
            <a:r>
              <a:rPr lang="fr-FR" sz="2000" dirty="0" smtClean="0">
                <a:latin typeface="Calibri"/>
                <a:cs typeface="Calibri"/>
              </a:rPr>
              <a:t> </a:t>
            </a:r>
            <a:r>
              <a:rPr lang="fr-FR" sz="2000" dirty="0" err="1">
                <a:latin typeface="Calibri"/>
                <a:cs typeface="Calibri"/>
              </a:rPr>
              <a:t>int</a:t>
            </a:r>
            <a:r>
              <a:rPr lang="fr-FR" sz="2000" dirty="0">
                <a:latin typeface="Calibri"/>
                <a:cs typeface="Calibri"/>
              </a:rPr>
              <a:t> </a:t>
            </a:r>
            <a:r>
              <a:rPr lang="fr-FR" sz="2000" dirty="0" err="1">
                <a:latin typeface="Calibri"/>
                <a:cs typeface="Calibri"/>
              </a:rPr>
              <a:t>length</a:t>
            </a:r>
            <a:r>
              <a:rPr lang="fr-FR" sz="2000" dirty="0">
                <a:latin typeface="Calibri"/>
                <a:cs typeface="Calibri"/>
              </a:rPr>
              <a:t>; </a:t>
            </a:r>
            <a:endParaRPr lang="fr-FR" sz="2000" dirty="0" smtClean="0">
              <a:latin typeface="Calibri"/>
              <a:cs typeface="Calibri"/>
            </a:endParaRPr>
          </a:p>
          <a:p>
            <a:r>
              <a:rPr lang="fr-FR" sz="2000" dirty="0">
                <a:latin typeface="Calibri"/>
                <a:cs typeface="Calibri"/>
              </a:rPr>
              <a:t> </a:t>
            </a:r>
            <a:r>
              <a:rPr lang="fr-FR" sz="2000" dirty="0" smtClean="0">
                <a:latin typeface="Calibri"/>
                <a:cs typeface="Calibri"/>
              </a:rPr>
              <a:t> </a:t>
            </a:r>
            <a:r>
              <a:rPr lang="fr-FR" sz="2000" dirty="0" err="1" smtClean="0">
                <a:latin typeface="Calibri"/>
                <a:cs typeface="Calibri"/>
              </a:rPr>
              <a:t>private</a:t>
            </a:r>
            <a:r>
              <a:rPr lang="fr-FR" sz="2000" dirty="0" smtClean="0">
                <a:latin typeface="Calibri"/>
                <a:cs typeface="Calibri"/>
              </a:rPr>
              <a:t> </a:t>
            </a:r>
            <a:r>
              <a:rPr lang="fr-FR" sz="2000" dirty="0" err="1">
                <a:latin typeface="Calibri"/>
                <a:cs typeface="Calibri"/>
              </a:rPr>
              <a:t>int</a:t>
            </a:r>
            <a:r>
              <a:rPr lang="fr-FR" sz="2000" dirty="0">
                <a:latin typeface="Calibri"/>
                <a:cs typeface="Calibri"/>
              </a:rPr>
              <a:t> </a:t>
            </a:r>
            <a:r>
              <a:rPr lang="fr-FR" sz="2000" dirty="0" err="1">
                <a:latin typeface="Calibri"/>
                <a:cs typeface="Calibri"/>
              </a:rPr>
              <a:t>breadth</a:t>
            </a:r>
            <a:r>
              <a:rPr lang="fr-FR" sz="2000" dirty="0">
                <a:latin typeface="Calibri"/>
                <a:cs typeface="Calibri"/>
              </a:rPr>
              <a:t>; </a:t>
            </a:r>
            <a:endParaRPr lang="fr-FR" sz="2000" dirty="0" smtClean="0">
              <a:latin typeface="Calibri"/>
              <a:cs typeface="Calibri"/>
            </a:endParaRPr>
          </a:p>
          <a:p>
            <a:r>
              <a:rPr lang="fr-FR" sz="2000" dirty="0" smtClean="0">
                <a:latin typeface="Calibri"/>
                <a:cs typeface="Calibri"/>
              </a:rPr>
              <a:t>  public </a:t>
            </a:r>
            <a:r>
              <a:rPr lang="fr-FR" sz="2000" dirty="0" err="1">
                <a:latin typeface="Calibri"/>
                <a:cs typeface="Calibri"/>
              </a:rPr>
              <a:t>int</a:t>
            </a:r>
            <a:r>
              <a:rPr lang="fr-FR" sz="2000" dirty="0">
                <a:latin typeface="Calibri"/>
                <a:cs typeface="Calibri"/>
              </a:rPr>
              <a:t> </a:t>
            </a:r>
            <a:r>
              <a:rPr lang="fr-FR" sz="2000" dirty="0" err="1">
                <a:latin typeface="Calibri"/>
                <a:cs typeface="Calibri"/>
              </a:rPr>
              <a:t>getArea</a:t>
            </a:r>
            <a:r>
              <a:rPr lang="fr-FR" sz="2000" dirty="0">
                <a:latin typeface="Calibri"/>
                <a:cs typeface="Calibri"/>
              </a:rPr>
              <a:t>() { </a:t>
            </a:r>
            <a:endParaRPr lang="fr-FR" sz="2000" dirty="0" smtClean="0">
              <a:latin typeface="Calibri"/>
              <a:cs typeface="Calibri"/>
            </a:endParaRPr>
          </a:p>
          <a:p>
            <a:r>
              <a:rPr lang="fr-FR" sz="2000" dirty="0">
                <a:latin typeface="Calibri"/>
                <a:cs typeface="Calibri"/>
              </a:rPr>
              <a:t> </a:t>
            </a:r>
            <a:r>
              <a:rPr lang="fr-FR" sz="2000" dirty="0" smtClean="0">
                <a:latin typeface="Calibri"/>
                <a:cs typeface="Calibri"/>
              </a:rPr>
              <a:t>   return </a:t>
            </a:r>
            <a:r>
              <a:rPr lang="fr-FR" sz="2000" dirty="0" err="1">
                <a:latin typeface="Calibri"/>
                <a:cs typeface="Calibri"/>
              </a:rPr>
              <a:t>this.length</a:t>
            </a:r>
            <a:r>
              <a:rPr lang="fr-FR" sz="2000" dirty="0">
                <a:latin typeface="Calibri"/>
                <a:cs typeface="Calibri"/>
              </a:rPr>
              <a:t> * </a:t>
            </a:r>
            <a:r>
              <a:rPr lang="fr-FR" sz="2000" dirty="0" err="1">
                <a:latin typeface="Calibri"/>
                <a:cs typeface="Calibri"/>
              </a:rPr>
              <a:t>this.breadth</a:t>
            </a:r>
            <a:r>
              <a:rPr lang="fr-FR" sz="2000" dirty="0">
                <a:latin typeface="Calibri"/>
                <a:cs typeface="Calibri"/>
              </a:rPr>
              <a:t>; </a:t>
            </a:r>
            <a:endParaRPr lang="fr-FR" sz="2000" dirty="0" smtClean="0">
              <a:latin typeface="Calibri"/>
              <a:cs typeface="Calibri"/>
            </a:endParaRPr>
          </a:p>
          <a:p>
            <a:r>
              <a:rPr lang="fr-FR" sz="2000" dirty="0">
                <a:latin typeface="Calibri"/>
                <a:cs typeface="Calibri"/>
              </a:rPr>
              <a:t> </a:t>
            </a:r>
            <a:r>
              <a:rPr lang="fr-FR" sz="2000" dirty="0" smtClean="0">
                <a:latin typeface="Calibri"/>
                <a:cs typeface="Calibri"/>
              </a:rPr>
              <a:t> } </a:t>
            </a:r>
          </a:p>
          <a:p>
            <a:r>
              <a:rPr lang="fr-FR" sz="2000" dirty="0" smtClean="0">
                <a:latin typeface="Calibri"/>
                <a:cs typeface="Calibri"/>
              </a:rPr>
              <a:t>} </a:t>
            </a:r>
            <a:endParaRPr lang="fr-FR" sz="2000" dirty="0">
              <a:latin typeface="Calibri"/>
              <a:cs typeface="Calibri"/>
            </a:endParaRPr>
          </a:p>
        </p:txBody>
      </p:sp>
      <p:sp>
        <p:nvSpPr>
          <p:cNvPr id="6" name="ZoneTexte 5"/>
          <p:cNvSpPr txBox="1"/>
          <p:nvPr/>
        </p:nvSpPr>
        <p:spPr>
          <a:xfrm>
            <a:off x="179512" y="3140968"/>
            <a:ext cx="5302754" cy="3170099"/>
          </a:xfrm>
          <a:prstGeom prst="rect">
            <a:avLst/>
          </a:prstGeom>
          <a:noFill/>
        </p:spPr>
        <p:txBody>
          <a:bodyPr wrap="none" rtlCol="0">
            <a:spAutoFit/>
          </a:bodyPr>
          <a:lstStyle/>
          <a:p>
            <a:r>
              <a:rPr lang="fr-FR" sz="2000" dirty="0">
                <a:latin typeface="Calibri"/>
                <a:cs typeface="Calibri"/>
              </a:rPr>
              <a:t>public class Square </a:t>
            </a:r>
            <a:r>
              <a:rPr lang="fr-FR" sz="2000" dirty="0" err="1">
                <a:latin typeface="Calibri"/>
                <a:cs typeface="Calibri"/>
              </a:rPr>
              <a:t>extends</a:t>
            </a:r>
            <a:r>
              <a:rPr lang="fr-FR" sz="2000" dirty="0">
                <a:latin typeface="Calibri"/>
                <a:cs typeface="Calibri"/>
              </a:rPr>
              <a:t> Rectangle { </a:t>
            </a:r>
            <a:endParaRPr lang="fr-FR" sz="2000" dirty="0" smtClean="0">
              <a:latin typeface="Calibri"/>
              <a:cs typeface="Calibri"/>
            </a:endParaRPr>
          </a:p>
          <a:p>
            <a:r>
              <a:rPr lang="fr-FR" sz="2000" dirty="0">
                <a:latin typeface="Calibri"/>
                <a:cs typeface="Calibri"/>
              </a:rPr>
              <a:t> </a:t>
            </a:r>
            <a:r>
              <a:rPr lang="fr-FR" sz="2000" dirty="0" smtClean="0">
                <a:latin typeface="Calibri"/>
                <a:cs typeface="Calibri"/>
              </a:rPr>
              <a:t> @</a:t>
            </a:r>
            <a:r>
              <a:rPr lang="fr-FR" sz="2000" dirty="0" err="1">
                <a:latin typeface="Calibri"/>
                <a:cs typeface="Calibri"/>
              </a:rPr>
              <a:t>Override</a:t>
            </a:r>
            <a:r>
              <a:rPr lang="fr-FR" sz="2000" dirty="0">
                <a:latin typeface="Calibri"/>
                <a:cs typeface="Calibri"/>
              </a:rPr>
              <a:t> public </a:t>
            </a:r>
            <a:r>
              <a:rPr lang="fr-FR" sz="2000" dirty="0" err="1">
                <a:latin typeface="Calibri"/>
                <a:cs typeface="Calibri"/>
              </a:rPr>
              <a:t>void</a:t>
            </a:r>
            <a:r>
              <a:rPr lang="fr-FR" sz="2000" dirty="0">
                <a:latin typeface="Calibri"/>
                <a:cs typeface="Calibri"/>
              </a:rPr>
              <a:t> </a:t>
            </a:r>
            <a:r>
              <a:rPr lang="fr-FR" sz="2000" dirty="0" err="1">
                <a:latin typeface="Calibri"/>
                <a:cs typeface="Calibri"/>
              </a:rPr>
              <a:t>setBreadth</a:t>
            </a:r>
            <a:r>
              <a:rPr lang="fr-FR" sz="2000" dirty="0">
                <a:latin typeface="Calibri"/>
                <a:cs typeface="Calibri"/>
              </a:rPr>
              <a:t>(</a:t>
            </a:r>
            <a:r>
              <a:rPr lang="fr-FR" sz="2000" dirty="0" err="1">
                <a:latin typeface="Calibri"/>
                <a:cs typeface="Calibri"/>
              </a:rPr>
              <a:t>int</a:t>
            </a:r>
            <a:r>
              <a:rPr lang="fr-FR" sz="2000" dirty="0">
                <a:latin typeface="Calibri"/>
                <a:cs typeface="Calibri"/>
              </a:rPr>
              <a:t> </a:t>
            </a:r>
            <a:r>
              <a:rPr lang="fr-FR" sz="2000" dirty="0" err="1">
                <a:latin typeface="Calibri"/>
                <a:cs typeface="Calibri"/>
              </a:rPr>
              <a:t>breadth</a:t>
            </a:r>
            <a:r>
              <a:rPr lang="fr-FR" sz="2000" dirty="0">
                <a:latin typeface="Calibri"/>
                <a:cs typeface="Calibri"/>
              </a:rPr>
              <a:t>) { </a:t>
            </a:r>
            <a:endParaRPr lang="fr-FR" sz="2000" dirty="0" smtClean="0">
              <a:latin typeface="Calibri"/>
              <a:cs typeface="Calibri"/>
            </a:endParaRPr>
          </a:p>
          <a:p>
            <a:r>
              <a:rPr lang="fr-FR" sz="2000" dirty="0">
                <a:latin typeface="Calibri"/>
                <a:cs typeface="Calibri"/>
              </a:rPr>
              <a:t> </a:t>
            </a:r>
            <a:r>
              <a:rPr lang="fr-FR" sz="2000" dirty="0" smtClean="0">
                <a:latin typeface="Calibri"/>
                <a:cs typeface="Calibri"/>
              </a:rPr>
              <a:t>   </a:t>
            </a:r>
            <a:r>
              <a:rPr lang="fr-FR" sz="2000" dirty="0" err="1" smtClean="0">
                <a:latin typeface="Calibri"/>
                <a:cs typeface="Calibri"/>
              </a:rPr>
              <a:t>super.setBreadth</a:t>
            </a:r>
            <a:r>
              <a:rPr lang="fr-FR" sz="2000" dirty="0">
                <a:latin typeface="Calibri"/>
                <a:cs typeface="Calibri"/>
              </a:rPr>
              <a:t>(</a:t>
            </a:r>
            <a:r>
              <a:rPr lang="fr-FR" sz="2000" dirty="0" err="1">
                <a:latin typeface="Calibri"/>
                <a:cs typeface="Calibri"/>
              </a:rPr>
              <a:t>breadth</a:t>
            </a:r>
            <a:r>
              <a:rPr lang="fr-FR" sz="2000" dirty="0">
                <a:latin typeface="Calibri"/>
                <a:cs typeface="Calibri"/>
              </a:rPr>
              <a:t>); </a:t>
            </a:r>
            <a:endParaRPr lang="fr-FR" sz="2000" dirty="0" smtClean="0">
              <a:latin typeface="Calibri"/>
              <a:cs typeface="Calibri"/>
            </a:endParaRPr>
          </a:p>
          <a:p>
            <a:r>
              <a:rPr lang="fr-FR" sz="2000" dirty="0">
                <a:latin typeface="Calibri"/>
                <a:cs typeface="Calibri"/>
              </a:rPr>
              <a:t> </a:t>
            </a:r>
            <a:r>
              <a:rPr lang="fr-FR" sz="2000" dirty="0" smtClean="0">
                <a:latin typeface="Calibri"/>
                <a:cs typeface="Calibri"/>
              </a:rPr>
              <a:t>   </a:t>
            </a:r>
            <a:r>
              <a:rPr lang="fr-FR" sz="2000" dirty="0" err="1" smtClean="0">
                <a:latin typeface="Calibri"/>
                <a:cs typeface="Calibri"/>
              </a:rPr>
              <a:t>super.setLength</a:t>
            </a:r>
            <a:r>
              <a:rPr lang="fr-FR" sz="2000" dirty="0">
                <a:latin typeface="Calibri"/>
                <a:cs typeface="Calibri"/>
              </a:rPr>
              <a:t>(</a:t>
            </a:r>
            <a:r>
              <a:rPr lang="fr-FR" sz="2000" dirty="0" err="1">
                <a:latin typeface="Calibri"/>
                <a:cs typeface="Calibri"/>
              </a:rPr>
              <a:t>breadth</a:t>
            </a:r>
            <a:r>
              <a:rPr lang="fr-FR" sz="2000" dirty="0">
                <a:latin typeface="Calibri"/>
                <a:cs typeface="Calibri"/>
              </a:rPr>
              <a:t>); </a:t>
            </a:r>
            <a:endParaRPr lang="fr-FR" sz="2000" dirty="0" smtClean="0">
              <a:latin typeface="Calibri"/>
              <a:cs typeface="Calibri"/>
            </a:endParaRPr>
          </a:p>
          <a:p>
            <a:r>
              <a:rPr lang="fr-FR" sz="2000" dirty="0">
                <a:latin typeface="Calibri"/>
                <a:cs typeface="Calibri"/>
              </a:rPr>
              <a:t> </a:t>
            </a:r>
            <a:r>
              <a:rPr lang="fr-FR" sz="2000" dirty="0" smtClean="0">
                <a:latin typeface="Calibri"/>
                <a:cs typeface="Calibri"/>
              </a:rPr>
              <a:t> } </a:t>
            </a:r>
          </a:p>
          <a:p>
            <a:r>
              <a:rPr lang="fr-FR" sz="2000" dirty="0" smtClean="0">
                <a:latin typeface="Calibri"/>
                <a:cs typeface="Calibri"/>
              </a:rPr>
              <a:t>  @</a:t>
            </a:r>
            <a:r>
              <a:rPr lang="fr-FR" sz="2000" dirty="0" err="1">
                <a:latin typeface="Calibri"/>
                <a:cs typeface="Calibri"/>
              </a:rPr>
              <a:t>Override</a:t>
            </a:r>
            <a:r>
              <a:rPr lang="fr-FR" sz="2000" dirty="0">
                <a:latin typeface="Calibri"/>
                <a:cs typeface="Calibri"/>
              </a:rPr>
              <a:t> public </a:t>
            </a:r>
            <a:r>
              <a:rPr lang="fr-FR" sz="2000" dirty="0" err="1">
                <a:latin typeface="Calibri"/>
                <a:cs typeface="Calibri"/>
              </a:rPr>
              <a:t>void</a:t>
            </a:r>
            <a:r>
              <a:rPr lang="fr-FR" sz="2000" dirty="0">
                <a:latin typeface="Calibri"/>
                <a:cs typeface="Calibri"/>
              </a:rPr>
              <a:t> </a:t>
            </a:r>
            <a:r>
              <a:rPr lang="fr-FR" sz="2000" dirty="0" err="1">
                <a:latin typeface="Calibri"/>
                <a:cs typeface="Calibri"/>
              </a:rPr>
              <a:t>setLength</a:t>
            </a:r>
            <a:r>
              <a:rPr lang="fr-FR" sz="2000" dirty="0">
                <a:latin typeface="Calibri"/>
                <a:cs typeface="Calibri"/>
              </a:rPr>
              <a:t>(</a:t>
            </a:r>
            <a:r>
              <a:rPr lang="fr-FR" sz="2000" dirty="0" err="1">
                <a:latin typeface="Calibri"/>
                <a:cs typeface="Calibri"/>
              </a:rPr>
              <a:t>int</a:t>
            </a:r>
            <a:r>
              <a:rPr lang="fr-FR" sz="2000" dirty="0">
                <a:latin typeface="Calibri"/>
                <a:cs typeface="Calibri"/>
              </a:rPr>
              <a:t> </a:t>
            </a:r>
            <a:r>
              <a:rPr lang="fr-FR" sz="2000" dirty="0" err="1">
                <a:latin typeface="Calibri"/>
                <a:cs typeface="Calibri"/>
              </a:rPr>
              <a:t>length</a:t>
            </a:r>
            <a:r>
              <a:rPr lang="fr-FR" sz="2000" dirty="0">
                <a:latin typeface="Calibri"/>
                <a:cs typeface="Calibri"/>
              </a:rPr>
              <a:t>) { </a:t>
            </a:r>
            <a:endParaRPr lang="fr-FR" sz="2000" dirty="0" smtClean="0">
              <a:latin typeface="Calibri"/>
              <a:cs typeface="Calibri"/>
            </a:endParaRPr>
          </a:p>
          <a:p>
            <a:r>
              <a:rPr lang="fr-FR" sz="2000" dirty="0">
                <a:latin typeface="Calibri"/>
                <a:cs typeface="Calibri"/>
              </a:rPr>
              <a:t> </a:t>
            </a:r>
            <a:r>
              <a:rPr lang="fr-FR" sz="2000" dirty="0" smtClean="0">
                <a:latin typeface="Calibri"/>
                <a:cs typeface="Calibri"/>
              </a:rPr>
              <a:t>   </a:t>
            </a:r>
            <a:r>
              <a:rPr lang="fr-FR" sz="2000" dirty="0" err="1" smtClean="0">
                <a:latin typeface="Calibri"/>
                <a:cs typeface="Calibri"/>
              </a:rPr>
              <a:t>super.setLength</a:t>
            </a:r>
            <a:r>
              <a:rPr lang="fr-FR" sz="2000" dirty="0">
                <a:latin typeface="Calibri"/>
                <a:cs typeface="Calibri"/>
              </a:rPr>
              <a:t>(</a:t>
            </a:r>
            <a:r>
              <a:rPr lang="fr-FR" sz="2000" dirty="0" err="1">
                <a:latin typeface="Calibri"/>
                <a:cs typeface="Calibri"/>
              </a:rPr>
              <a:t>length</a:t>
            </a:r>
            <a:r>
              <a:rPr lang="fr-FR" sz="2000" dirty="0">
                <a:latin typeface="Calibri"/>
                <a:cs typeface="Calibri"/>
              </a:rPr>
              <a:t>); </a:t>
            </a:r>
            <a:r>
              <a:rPr lang="fr-FR" sz="2000" dirty="0" smtClean="0">
                <a:latin typeface="Calibri"/>
                <a:cs typeface="Calibri"/>
              </a:rPr>
              <a:t> </a:t>
            </a:r>
          </a:p>
          <a:p>
            <a:r>
              <a:rPr lang="fr-FR" sz="2000" dirty="0">
                <a:latin typeface="Calibri"/>
                <a:cs typeface="Calibri"/>
              </a:rPr>
              <a:t> </a:t>
            </a:r>
            <a:r>
              <a:rPr lang="fr-FR" sz="2000" dirty="0" smtClean="0">
                <a:latin typeface="Calibri"/>
                <a:cs typeface="Calibri"/>
              </a:rPr>
              <a:t>   </a:t>
            </a:r>
            <a:r>
              <a:rPr lang="fr-FR" sz="2000" dirty="0" err="1" smtClean="0">
                <a:latin typeface="Calibri"/>
                <a:cs typeface="Calibri"/>
              </a:rPr>
              <a:t>super.setBreadth</a:t>
            </a:r>
            <a:r>
              <a:rPr lang="fr-FR" sz="2000" dirty="0">
                <a:latin typeface="Calibri"/>
                <a:cs typeface="Calibri"/>
              </a:rPr>
              <a:t>(</a:t>
            </a:r>
            <a:r>
              <a:rPr lang="fr-FR" sz="2000" dirty="0" err="1">
                <a:latin typeface="Calibri"/>
                <a:cs typeface="Calibri"/>
              </a:rPr>
              <a:t>length</a:t>
            </a:r>
            <a:r>
              <a:rPr lang="fr-FR" sz="2000" dirty="0">
                <a:latin typeface="Calibri"/>
                <a:cs typeface="Calibri"/>
              </a:rPr>
              <a:t>); </a:t>
            </a:r>
            <a:endParaRPr lang="fr-FR" sz="2000" dirty="0" smtClean="0">
              <a:latin typeface="Calibri"/>
              <a:cs typeface="Calibri"/>
            </a:endParaRPr>
          </a:p>
          <a:p>
            <a:r>
              <a:rPr lang="fr-FR" sz="2000" dirty="0">
                <a:latin typeface="Calibri"/>
                <a:cs typeface="Calibri"/>
              </a:rPr>
              <a:t> </a:t>
            </a:r>
            <a:r>
              <a:rPr lang="fr-FR" sz="2000" dirty="0" smtClean="0">
                <a:latin typeface="Calibri"/>
                <a:cs typeface="Calibri"/>
              </a:rPr>
              <a:t> } </a:t>
            </a:r>
          </a:p>
          <a:p>
            <a:r>
              <a:rPr lang="fr-FR" sz="2000" dirty="0" smtClean="0">
                <a:latin typeface="Calibri"/>
                <a:cs typeface="Calibri"/>
              </a:rPr>
              <a:t>} </a:t>
            </a:r>
            <a:endParaRPr lang="fr-FR" sz="2000" dirty="0">
              <a:latin typeface="Calibri"/>
              <a:cs typeface="Calibri"/>
            </a:endParaRPr>
          </a:p>
        </p:txBody>
      </p:sp>
      <p:sp>
        <p:nvSpPr>
          <p:cNvPr id="7" name="ZoneTexte 6"/>
          <p:cNvSpPr txBox="1"/>
          <p:nvPr/>
        </p:nvSpPr>
        <p:spPr>
          <a:xfrm>
            <a:off x="4989851" y="548680"/>
            <a:ext cx="4193801" cy="1938992"/>
          </a:xfrm>
          <a:prstGeom prst="rect">
            <a:avLst/>
          </a:prstGeom>
          <a:noFill/>
        </p:spPr>
        <p:txBody>
          <a:bodyPr wrap="none" rtlCol="0">
            <a:spAutoFit/>
          </a:bodyPr>
          <a:lstStyle/>
          <a:p>
            <a:r>
              <a:rPr lang="fr-FR" sz="2000" dirty="0">
                <a:latin typeface="Calibri"/>
                <a:cs typeface="Calibri"/>
              </a:rPr>
              <a:t>public class </a:t>
            </a:r>
            <a:r>
              <a:rPr lang="fr-FR" sz="2000" dirty="0" smtClean="0">
                <a:latin typeface="Calibri"/>
                <a:cs typeface="Calibri"/>
              </a:rPr>
              <a:t>Square </a:t>
            </a:r>
            <a:r>
              <a:rPr lang="fr-FR" sz="2000" dirty="0" err="1" smtClean="0">
                <a:latin typeface="Calibri"/>
                <a:cs typeface="Calibri"/>
              </a:rPr>
              <a:t>extends</a:t>
            </a:r>
            <a:r>
              <a:rPr lang="fr-FR" sz="2000" dirty="0" smtClean="0">
                <a:latin typeface="Calibri"/>
                <a:cs typeface="Calibri"/>
              </a:rPr>
              <a:t> Rectangle{ </a:t>
            </a:r>
          </a:p>
          <a:p>
            <a:r>
              <a:rPr lang="fr-FR" sz="2000" dirty="0" smtClean="0">
                <a:latin typeface="Calibri"/>
                <a:cs typeface="Calibri"/>
              </a:rPr>
              <a:t>  @</a:t>
            </a:r>
            <a:r>
              <a:rPr lang="fr-FR" sz="2000" dirty="0" err="1" smtClean="0">
                <a:latin typeface="Calibri"/>
                <a:cs typeface="Calibri"/>
              </a:rPr>
              <a:t>Override</a:t>
            </a:r>
            <a:endParaRPr lang="fr-FR" sz="2000" dirty="0" smtClean="0">
              <a:latin typeface="Calibri"/>
              <a:cs typeface="Calibri"/>
            </a:endParaRPr>
          </a:p>
          <a:p>
            <a:r>
              <a:rPr lang="fr-FR" sz="2000" dirty="0">
                <a:latin typeface="Calibri"/>
                <a:cs typeface="Calibri"/>
              </a:rPr>
              <a:t> </a:t>
            </a:r>
            <a:r>
              <a:rPr lang="fr-FR" sz="2000" dirty="0" smtClean="0">
                <a:latin typeface="Calibri"/>
                <a:cs typeface="Calibri"/>
              </a:rPr>
              <a:t> public </a:t>
            </a:r>
            <a:r>
              <a:rPr lang="fr-FR" sz="2000" dirty="0" err="1">
                <a:latin typeface="Calibri"/>
                <a:cs typeface="Calibri"/>
              </a:rPr>
              <a:t>int</a:t>
            </a:r>
            <a:r>
              <a:rPr lang="fr-FR" sz="2000" dirty="0">
                <a:latin typeface="Calibri"/>
                <a:cs typeface="Calibri"/>
              </a:rPr>
              <a:t> </a:t>
            </a:r>
            <a:r>
              <a:rPr lang="fr-FR" sz="2000" dirty="0" err="1">
                <a:latin typeface="Calibri"/>
                <a:cs typeface="Calibri"/>
              </a:rPr>
              <a:t>getArea</a:t>
            </a:r>
            <a:r>
              <a:rPr lang="fr-FR" sz="2000" dirty="0">
                <a:latin typeface="Calibri"/>
                <a:cs typeface="Calibri"/>
              </a:rPr>
              <a:t>() { </a:t>
            </a:r>
            <a:endParaRPr lang="fr-FR" sz="2000" dirty="0" smtClean="0">
              <a:latin typeface="Calibri"/>
              <a:cs typeface="Calibri"/>
            </a:endParaRPr>
          </a:p>
          <a:p>
            <a:r>
              <a:rPr lang="fr-FR" sz="2000" dirty="0">
                <a:latin typeface="Calibri"/>
                <a:cs typeface="Calibri"/>
              </a:rPr>
              <a:t> </a:t>
            </a:r>
            <a:r>
              <a:rPr lang="fr-FR" sz="2000" dirty="0" smtClean="0">
                <a:latin typeface="Calibri"/>
                <a:cs typeface="Calibri"/>
              </a:rPr>
              <a:t>   return </a:t>
            </a:r>
            <a:r>
              <a:rPr lang="fr-FR" sz="2000" dirty="0" err="1">
                <a:latin typeface="Calibri"/>
                <a:cs typeface="Calibri"/>
              </a:rPr>
              <a:t>this.length</a:t>
            </a:r>
            <a:r>
              <a:rPr lang="fr-FR" sz="2000" dirty="0">
                <a:latin typeface="Calibri"/>
                <a:cs typeface="Calibri"/>
              </a:rPr>
              <a:t> * </a:t>
            </a:r>
            <a:r>
              <a:rPr lang="fr-FR" sz="2000" dirty="0" err="1" smtClean="0">
                <a:latin typeface="Calibri"/>
                <a:cs typeface="Calibri"/>
              </a:rPr>
              <a:t>this.length</a:t>
            </a:r>
            <a:r>
              <a:rPr lang="fr-FR" sz="2000" dirty="0" smtClean="0">
                <a:latin typeface="Calibri"/>
                <a:cs typeface="Calibri"/>
              </a:rPr>
              <a:t>; </a:t>
            </a:r>
          </a:p>
          <a:p>
            <a:r>
              <a:rPr lang="fr-FR" sz="2000" dirty="0">
                <a:latin typeface="Calibri"/>
                <a:cs typeface="Calibri"/>
              </a:rPr>
              <a:t> </a:t>
            </a:r>
            <a:r>
              <a:rPr lang="fr-FR" sz="2000" dirty="0" smtClean="0">
                <a:latin typeface="Calibri"/>
                <a:cs typeface="Calibri"/>
              </a:rPr>
              <a:t> } </a:t>
            </a:r>
          </a:p>
          <a:p>
            <a:r>
              <a:rPr lang="fr-FR" sz="2000" dirty="0" smtClean="0">
                <a:latin typeface="Calibri"/>
                <a:cs typeface="Calibri"/>
              </a:rPr>
              <a:t>} </a:t>
            </a:r>
            <a:endParaRPr lang="fr-FR" sz="2000" dirty="0">
              <a:latin typeface="Calibri"/>
              <a:cs typeface="Calibri"/>
            </a:endParaRPr>
          </a:p>
        </p:txBody>
      </p:sp>
    </p:spTree>
    <p:extLst>
      <p:ext uri="{BB962C8B-B14F-4D97-AF65-F5344CB8AC3E}">
        <p14:creationId xmlns:p14="http://schemas.microsoft.com/office/powerpoint/2010/main" val="19964264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85800" y="0"/>
            <a:ext cx="8077200" cy="620688"/>
          </a:xfrm>
        </p:spPr>
        <p:txBody>
          <a:bodyPr>
            <a:normAutofit fontScale="90000"/>
          </a:bodyPr>
          <a:lstStyle/>
          <a:p>
            <a:r>
              <a:rPr lang="fr-FR" dirty="0"/>
              <a:t>SOLID</a:t>
            </a:r>
          </a:p>
        </p:txBody>
      </p:sp>
      <p:sp>
        <p:nvSpPr>
          <p:cNvPr id="3" name="Espace réservé du contenu 2"/>
          <p:cNvSpPr>
            <a:spLocks noGrp="1"/>
          </p:cNvSpPr>
          <p:nvPr>
            <p:ph idx="1"/>
          </p:nvPr>
        </p:nvSpPr>
        <p:spPr>
          <a:xfrm>
            <a:off x="304800" y="764704"/>
            <a:ext cx="8458200" cy="5544616"/>
          </a:xfrm>
        </p:spPr>
        <p:txBody>
          <a:bodyPr>
            <a:noAutofit/>
          </a:bodyPr>
          <a:lstStyle/>
          <a:p>
            <a:pPr marL="0" indent="0">
              <a:buNone/>
            </a:pPr>
            <a:r>
              <a:rPr lang="fr-FR" sz="2400" b="1" dirty="0" smtClean="0"/>
              <a:t>Interface </a:t>
            </a:r>
            <a:r>
              <a:rPr lang="fr-FR" sz="2400" b="1" dirty="0" err="1"/>
              <a:t>segregation</a:t>
            </a:r>
            <a:endParaRPr lang="fr-FR" sz="2400" b="1" dirty="0"/>
          </a:p>
          <a:p>
            <a:pPr marL="400050" lvl="1" indent="0">
              <a:buNone/>
            </a:pPr>
            <a:r>
              <a:rPr lang="en-US" sz="2000" dirty="0" smtClean="0"/>
              <a:t>many </a:t>
            </a:r>
            <a:r>
              <a:rPr lang="en-US" sz="2000" dirty="0"/>
              <a:t>client-specific interfaces are better than one general-purpose </a:t>
            </a:r>
            <a:r>
              <a:rPr lang="en-US" sz="2000" dirty="0" smtClean="0"/>
              <a:t>interface</a:t>
            </a:r>
          </a:p>
          <a:p>
            <a:pPr marL="400050" lvl="1" indent="0">
              <a:buNone/>
            </a:pPr>
            <a:endParaRPr lang="en-US" sz="2000" dirty="0"/>
          </a:p>
          <a:p>
            <a:pPr marL="400050" lvl="1" indent="0">
              <a:buNone/>
            </a:pPr>
            <a:r>
              <a:rPr lang="en-US" sz="2000" dirty="0"/>
              <a:t>The </a:t>
            </a:r>
            <a:r>
              <a:rPr lang="en-US" sz="2000" b="1" dirty="0"/>
              <a:t>interface-segregation principle</a:t>
            </a:r>
            <a:r>
              <a:rPr lang="en-US" sz="2000" dirty="0"/>
              <a:t> (</a:t>
            </a:r>
            <a:r>
              <a:rPr lang="en-US" sz="2000" b="1" dirty="0"/>
              <a:t>ISP</a:t>
            </a:r>
            <a:r>
              <a:rPr lang="en-US" sz="2000" dirty="0"/>
              <a:t>) states that no client should be forced to depend on methods it does not </a:t>
            </a:r>
            <a:r>
              <a:rPr lang="en-US" sz="2000" dirty="0" smtClean="0"/>
              <a:t>use ISP </a:t>
            </a:r>
            <a:r>
              <a:rPr lang="en-US" sz="2000" dirty="0"/>
              <a:t>splits interfaces that are very large into smaller and more specific ones so that clients will only have to know about the methods that are of interest to them. Such shrunken interfaces are also called </a:t>
            </a:r>
            <a:r>
              <a:rPr lang="en-US" sz="2000" i="1" dirty="0"/>
              <a:t>role </a:t>
            </a:r>
            <a:r>
              <a:rPr lang="en-US" sz="2000" i="1" dirty="0" smtClean="0"/>
              <a:t>interface</a:t>
            </a:r>
            <a:r>
              <a:rPr lang="en-US" sz="2000" dirty="0" smtClean="0"/>
              <a:t>s. ISP </a:t>
            </a:r>
            <a:r>
              <a:rPr lang="en-US" sz="2000" dirty="0"/>
              <a:t>is intended to keep a system decoupled and thus easier to refactor, change, and redeploy. </a:t>
            </a:r>
            <a:endParaRPr lang="en-US" sz="2000" dirty="0" smtClean="0"/>
          </a:p>
        </p:txBody>
      </p:sp>
    </p:spTree>
    <p:extLst>
      <p:ext uri="{BB962C8B-B14F-4D97-AF65-F5344CB8AC3E}">
        <p14:creationId xmlns:p14="http://schemas.microsoft.com/office/powerpoint/2010/main" val="19190069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85800" y="0"/>
            <a:ext cx="8077200" cy="620688"/>
          </a:xfrm>
        </p:spPr>
        <p:txBody>
          <a:bodyPr>
            <a:normAutofit fontScale="90000"/>
          </a:bodyPr>
          <a:lstStyle/>
          <a:p>
            <a:r>
              <a:rPr lang="fr-FR" dirty="0"/>
              <a:t>SOLID</a:t>
            </a:r>
          </a:p>
        </p:txBody>
      </p:sp>
      <p:sp>
        <p:nvSpPr>
          <p:cNvPr id="3" name="Espace réservé du contenu 2"/>
          <p:cNvSpPr>
            <a:spLocks noGrp="1"/>
          </p:cNvSpPr>
          <p:nvPr>
            <p:ph idx="1"/>
          </p:nvPr>
        </p:nvSpPr>
        <p:spPr>
          <a:xfrm>
            <a:off x="304800" y="764704"/>
            <a:ext cx="8458200" cy="5544616"/>
          </a:xfrm>
        </p:spPr>
        <p:txBody>
          <a:bodyPr>
            <a:noAutofit/>
          </a:bodyPr>
          <a:lstStyle/>
          <a:p>
            <a:pPr marL="0" indent="0">
              <a:buNone/>
            </a:pPr>
            <a:r>
              <a:rPr lang="fr-FR" sz="2400" b="1" dirty="0"/>
              <a:t>Single </a:t>
            </a:r>
            <a:r>
              <a:rPr lang="fr-FR" sz="2400" b="1" dirty="0" err="1"/>
              <a:t>Responsibility</a:t>
            </a:r>
            <a:endParaRPr lang="fr-FR" sz="2400" b="1" dirty="0"/>
          </a:p>
          <a:p>
            <a:pPr marL="400050" lvl="1" indent="0">
              <a:buNone/>
            </a:pPr>
            <a:r>
              <a:rPr lang="en-US" sz="2000" dirty="0"/>
              <a:t>a </a:t>
            </a:r>
            <a:r>
              <a:rPr lang="en-US" sz="2000" dirty="0">
                <a:hlinkClick r:id="rId2" tooltip="Class (computer science)"/>
              </a:rPr>
              <a:t>class</a:t>
            </a:r>
            <a:r>
              <a:rPr lang="en-US" sz="2000" dirty="0"/>
              <a:t> should have only a single </a:t>
            </a:r>
            <a:r>
              <a:rPr lang="en-US" sz="2000" dirty="0" smtClean="0"/>
              <a:t>responsibility</a:t>
            </a:r>
          </a:p>
          <a:p>
            <a:pPr marL="0" indent="0">
              <a:buNone/>
            </a:pPr>
            <a:r>
              <a:rPr lang="fr-FR" sz="2600" b="1" dirty="0" smtClean="0"/>
              <a:t>Open/</a:t>
            </a:r>
            <a:r>
              <a:rPr lang="fr-FR" sz="2600" b="1" dirty="0" err="1" smtClean="0"/>
              <a:t>Closed</a:t>
            </a:r>
            <a:endParaRPr lang="fr-FR" sz="2600" b="1" dirty="0"/>
          </a:p>
          <a:p>
            <a:pPr marL="400050" lvl="1" indent="0">
              <a:buNone/>
            </a:pPr>
            <a:r>
              <a:rPr lang="en-US" sz="2000" dirty="0" smtClean="0"/>
              <a:t>software </a:t>
            </a:r>
            <a:r>
              <a:rPr lang="en-US" sz="2000" dirty="0"/>
              <a:t>entities … should be open for extension, but closed for modification</a:t>
            </a:r>
            <a:r>
              <a:rPr lang="en-US" sz="2000" dirty="0" smtClean="0"/>
              <a:t>.</a:t>
            </a:r>
            <a:r>
              <a:rPr lang="fr-FR" sz="2000" dirty="0" smtClean="0"/>
              <a:t> </a:t>
            </a:r>
            <a:endParaRPr lang="fr-FR" sz="2000" dirty="0"/>
          </a:p>
          <a:p>
            <a:pPr marL="0" indent="0">
              <a:buNone/>
            </a:pPr>
            <a:r>
              <a:rPr lang="fr-FR" sz="2400" b="1" dirty="0" err="1"/>
              <a:t>Liskov</a:t>
            </a:r>
            <a:r>
              <a:rPr lang="fr-FR" sz="2400" b="1" dirty="0"/>
              <a:t> </a:t>
            </a:r>
            <a:r>
              <a:rPr lang="fr-FR" sz="2400" b="1" dirty="0" smtClean="0"/>
              <a:t>(substitution </a:t>
            </a:r>
            <a:r>
              <a:rPr lang="fr-FR" sz="2400" b="1" dirty="0" err="1" smtClean="0"/>
              <a:t>principle</a:t>
            </a:r>
            <a:r>
              <a:rPr lang="fr-FR" sz="2400" b="1" dirty="0" smtClean="0"/>
              <a:t>)</a:t>
            </a:r>
            <a:endParaRPr lang="fr-FR" sz="2400" b="1" dirty="0"/>
          </a:p>
          <a:p>
            <a:pPr marL="400050" lvl="1" indent="0">
              <a:buNone/>
            </a:pPr>
            <a:r>
              <a:rPr lang="en-US" sz="2000" dirty="0" smtClean="0"/>
              <a:t>objects </a:t>
            </a:r>
            <a:r>
              <a:rPr lang="en-US" sz="2000" dirty="0"/>
              <a:t>in a program should be replaceable with instances of their subtypes without altering the correctness of that program</a:t>
            </a:r>
            <a:r>
              <a:rPr lang="en-US" sz="2000" dirty="0" smtClean="0"/>
              <a:t>.</a:t>
            </a:r>
            <a:endParaRPr lang="fr-FR" sz="2000" dirty="0"/>
          </a:p>
          <a:p>
            <a:pPr marL="0" indent="0">
              <a:buNone/>
            </a:pPr>
            <a:r>
              <a:rPr lang="fr-FR" sz="2400" b="1" dirty="0"/>
              <a:t>Interface </a:t>
            </a:r>
            <a:r>
              <a:rPr lang="fr-FR" sz="2400" b="1" dirty="0" err="1"/>
              <a:t>segregation</a:t>
            </a:r>
            <a:endParaRPr lang="fr-FR" sz="2400" b="1" dirty="0"/>
          </a:p>
          <a:p>
            <a:pPr marL="400050" lvl="1" indent="0">
              <a:buNone/>
            </a:pPr>
            <a:r>
              <a:rPr lang="en-US" sz="2000" dirty="0" smtClean="0"/>
              <a:t>many </a:t>
            </a:r>
            <a:r>
              <a:rPr lang="en-US" sz="2000" dirty="0"/>
              <a:t>client-specific interfaces are better than one general-purpose </a:t>
            </a:r>
            <a:r>
              <a:rPr lang="en-US" sz="2000" dirty="0" smtClean="0"/>
              <a:t>interface</a:t>
            </a:r>
          </a:p>
          <a:p>
            <a:pPr marL="0" indent="0">
              <a:buNone/>
            </a:pPr>
            <a:r>
              <a:rPr lang="fr-FR" sz="2600" b="1" dirty="0" err="1" smtClean="0"/>
              <a:t>Dependency</a:t>
            </a:r>
            <a:r>
              <a:rPr lang="fr-FR" sz="2600" b="1" dirty="0" smtClean="0"/>
              <a:t> </a:t>
            </a:r>
            <a:r>
              <a:rPr lang="fr-FR" sz="2600" b="1" dirty="0"/>
              <a:t>Inversion</a:t>
            </a:r>
          </a:p>
          <a:p>
            <a:pPr marL="400050" lvl="1" indent="0">
              <a:buNone/>
            </a:pPr>
            <a:r>
              <a:rPr lang="en-US" sz="2000" dirty="0"/>
              <a:t>one should “Depend upon Abstractions. Do not depend upon concretions</a:t>
            </a:r>
            <a:endParaRPr lang="fr-FR" sz="2000" dirty="0"/>
          </a:p>
        </p:txBody>
      </p:sp>
    </p:spTree>
    <p:extLst>
      <p:ext uri="{BB962C8B-B14F-4D97-AF65-F5344CB8AC3E}">
        <p14:creationId xmlns:p14="http://schemas.microsoft.com/office/powerpoint/2010/main" val="163082335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85800" y="0"/>
            <a:ext cx="8077200" cy="620688"/>
          </a:xfrm>
        </p:spPr>
        <p:txBody>
          <a:bodyPr>
            <a:normAutofit fontScale="90000"/>
          </a:bodyPr>
          <a:lstStyle/>
          <a:p>
            <a:r>
              <a:rPr lang="fr-FR" dirty="0" smtClean="0"/>
              <a:t>Law of </a:t>
            </a:r>
            <a:r>
              <a:rPr lang="fr-FR" dirty="0" err="1" smtClean="0"/>
              <a:t>Demeter</a:t>
            </a:r>
            <a:endParaRPr lang="fr-FR" dirty="0"/>
          </a:p>
        </p:txBody>
      </p:sp>
      <p:sp>
        <p:nvSpPr>
          <p:cNvPr id="3" name="Espace réservé du contenu 2"/>
          <p:cNvSpPr>
            <a:spLocks noGrp="1"/>
          </p:cNvSpPr>
          <p:nvPr>
            <p:ph idx="1"/>
          </p:nvPr>
        </p:nvSpPr>
        <p:spPr>
          <a:xfrm>
            <a:off x="304800" y="1143000"/>
            <a:ext cx="8458200" cy="5094312"/>
          </a:xfrm>
        </p:spPr>
        <p:txBody>
          <a:bodyPr>
            <a:normAutofit/>
          </a:bodyPr>
          <a:lstStyle/>
          <a:p>
            <a:pPr marL="0" indent="0">
              <a:buNone/>
            </a:pPr>
            <a:r>
              <a:rPr lang="en-US" sz="3200" dirty="0"/>
              <a:t>a method m of an object O may only invoke the methods of the following kinds of </a:t>
            </a:r>
            <a:r>
              <a:rPr lang="en-US" sz="3200" dirty="0" smtClean="0"/>
              <a:t>objects</a:t>
            </a:r>
          </a:p>
          <a:p>
            <a:r>
              <a:rPr lang="en-US" sz="2800" dirty="0"/>
              <a:t>O itself</a:t>
            </a:r>
          </a:p>
          <a:p>
            <a:r>
              <a:rPr lang="en-US" sz="2800" dirty="0"/>
              <a:t>m's parameters</a:t>
            </a:r>
          </a:p>
          <a:p>
            <a:r>
              <a:rPr lang="en-US" sz="2800" dirty="0"/>
              <a:t>Any objects created/instantiated within m</a:t>
            </a:r>
          </a:p>
          <a:p>
            <a:r>
              <a:rPr lang="en-US" sz="2800" dirty="0"/>
              <a:t>O's direct component objects</a:t>
            </a:r>
          </a:p>
          <a:p>
            <a:r>
              <a:rPr lang="en-US" sz="2800" dirty="0"/>
              <a:t>A global variable, accessible by O, in the scope of </a:t>
            </a:r>
            <a:r>
              <a:rPr lang="en-US" sz="2800" dirty="0" smtClean="0"/>
              <a:t>m</a:t>
            </a:r>
          </a:p>
          <a:p>
            <a:endParaRPr lang="en-US" sz="2800" dirty="0"/>
          </a:p>
          <a:p>
            <a:pPr marL="0" indent="0">
              <a:buNone/>
            </a:pPr>
            <a:r>
              <a:rPr lang="en-US" sz="2800" dirty="0" smtClean="0"/>
              <a:t>Use one dot only</a:t>
            </a:r>
            <a:endParaRPr lang="en-US" sz="2800" dirty="0"/>
          </a:p>
          <a:p>
            <a:pPr marL="0" indent="0">
              <a:buNone/>
            </a:pPr>
            <a:endParaRPr lang="fr-FR" sz="2800" dirty="0"/>
          </a:p>
        </p:txBody>
      </p:sp>
    </p:spTree>
    <p:extLst>
      <p:ext uri="{BB962C8B-B14F-4D97-AF65-F5344CB8AC3E}">
        <p14:creationId xmlns:p14="http://schemas.microsoft.com/office/powerpoint/2010/main" val="344375760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Open/Closed </a:t>
            </a:r>
            <a:r>
              <a:rPr lang="fr-FR" dirty="0" err="1" smtClean="0"/>
              <a:t>Principle</a:t>
            </a:r>
            <a:endParaRPr lang="fr-FR" dirty="0"/>
          </a:p>
        </p:txBody>
      </p:sp>
      <p:sp>
        <p:nvSpPr>
          <p:cNvPr id="4" name="Espace réservé du contenu 3"/>
          <p:cNvSpPr>
            <a:spLocks noGrp="1"/>
          </p:cNvSpPr>
          <p:nvPr>
            <p:ph idx="1"/>
          </p:nvPr>
        </p:nvSpPr>
        <p:spPr>
          <a:xfrm>
            <a:off x="685800" y="836712"/>
            <a:ext cx="7772400" cy="936104"/>
          </a:xfrm>
        </p:spPr>
        <p:txBody>
          <a:bodyPr>
            <a:normAutofit fontScale="92500" lnSpcReduction="10000"/>
          </a:bodyPr>
          <a:lstStyle/>
          <a:p>
            <a:r>
              <a:rPr lang="en-US" dirty="0"/>
              <a:t>software entities … should be open for extension, but closed for modification</a:t>
            </a:r>
            <a:endParaRPr lang="fr-FR" dirty="0"/>
          </a:p>
        </p:txBody>
      </p:sp>
      <p:sp>
        <p:nvSpPr>
          <p:cNvPr id="11" name="Espace réservé du contenu 4"/>
          <p:cNvSpPr>
            <a:spLocks noGrp="1"/>
          </p:cNvSpPr>
          <p:nvPr>
            <p:ph sz="half" idx="10"/>
          </p:nvPr>
        </p:nvSpPr>
        <p:spPr>
          <a:xfrm>
            <a:off x="4788025" y="1988840"/>
            <a:ext cx="4069500" cy="4315623"/>
          </a:xfrm>
        </p:spPr>
        <p:txBody>
          <a:bodyPr lIns="180000"/>
          <a:lstStyle/>
          <a:p>
            <a:r>
              <a:rPr lang="fr-FR" dirty="0"/>
              <a:t>    }</a:t>
            </a:r>
          </a:p>
          <a:p>
            <a:r>
              <a:rPr lang="fr-FR" dirty="0"/>
              <a:t>}</a:t>
            </a:r>
          </a:p>
          <a:p>
            <a:endParaRPr lang="fr-FR" dirty="0"/>
          </a:p>
        </p:txBody>
      </p:sp>
      <p:sp>
        <p:nvSpPr>
          <p:cNvPr id="16" name="Espace réservé du texte 4"/>
          <p:cNvSpPr>
            <a:spLocks noGrp="1"/>
          </p:cNvSpPr>
          <p:nvPr>
            <p:ph type="body" idx="11"/>
          </p:nvPr>
        </p:nvSpPr>
        <p:spPr>
          <a:xfrm>
            <a:off x="4788024" y="1772816"/>
            <a:ext cx="4176464" cy="216024"/>
          </a:xfrm>
          <a:solidFill>
            <a:srgbClr val="00B050"/>
          </a:solidFill>
        </p:spPr>
        <p:txBody>
          <a:bodyPr>
            <a:normAutofit fontScale="92500" lnSpcReduction="10000"/>
          </a:bodyPr>
          <a:lstStyle/>
          <a:p>
            <a:r>
              <a:rPr lang="fr-FR" dirty="0" smtClean="0"/>
              <a:t>RIGHT</a:t>
            </a:r>
          </a:p>
        </p:txBody>
      </p:sp>
      <p:sp>
        <p:nvSpPr>
          <p:cNvPr id="15" name="Espace réservé du texte 4"/>
          <p:cNvSpPr>
            <a:spLocks noGrp="1"/>
          </p:cNvSpPr>
          <p:nvPr>
            <p:ph type="body" idx="13"/>
          </p:nvPr>
        </p:nvSpPr>
        <p:spPr>
          <a:xfrm>
            <a:off x="323528" y="1772816"/>
            <a:ext cx="4176464" cy="216024"/>
          </a:xfrm>
          <a:solidFill>
            <a:schemeClr val="accent4"/>
          </a:solidFill>
        </p:spPr>
        <p:txBody>
          <a:bodyPr>
            <a:normAutofit fontScale="92500" lnSpcReduction="10000"/>
          </a:bodyPr>
          <a:lstStyle/>
          <a:p>
            <a:r>
              <a:rPr lang="fr-FR" dirty="0" smtClean="0"/>
              <a:t>WRONG</a:t>
            </a:r>
          </a:p>
        </p:txBody>
      </p:sp>
      <p:pic>
        <p:nvPicPr>
          <p:cNvPr id="9" name="Image 8" descr="Clean Code - SWAT - Confluence FTVEN - Mozilla Firefox"/>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46848" y="2060849"/>
            <a:ext cx="4200822" cy="3741110"/>
          </a:xfrm>
          <a:prstGeom prst="rect">
            <a:avLst/>
          </a:prstGeom>
        </p:spPr>
      </p:pic>
      <p:pic>
        <p:nvPicPr>
          <p:cNvPr id="6" name="Image 5" descr="Clean Code - SWAT - Confluence FTVEN - Mozilla Firefox"/>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95536" y="2060848"/>
            <a:ext cx="4032448" cy="1959083"/>
          </a:xfrm>
          <a:prstGeom prst="rect">
            <a:avLst/>
          </a:prstGeom>
        </p:spPr>
      </p:pic>
    </p:spTree>
    <p:extLst>
      <p:ext uri="{BB962C8B-B14F-4D97-AF65-F5344CB8AC3E}">
        <p14:creationId xmlns:p14="http://schemas.microsoft.com/office/powerpoint/2010/main" val="116480775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err="1" smtClean="0"/>
              <a:t>Liskov</a:t>
            </a:r>
            <a:r>
              <a:rPr lang="fr-FR" dirty="0" smtClean="0"/>
              <a:t> Substitution </a:t>
            </a:r>
            <a:r>
              <a:rPr lang="fr-FR" dirty="0" err="1" smtClean="0"/>
              <a:t>Principle</a:t>
            </a:r>
            <a:endParaRPr lang="fr-FR" dirty="0"/>
          </a:p>
        </p:txBody>
      </p:sp>
      <p:sp>
        <p:nvSpPr>
          <p:cNvPr id="4" name="Espace réservé du contenu 3"/>
          <p:cNvSpPr>
            <a:spLocks noGrp="1"/>
          </p:cNvSpPr>
          <p:nvPr>
            <p:ph idx="1"/>
          </p:nvPr>
        </p:nvSpPr>
        <p:spPr>
          <a:xfrm>
            <a:off x="685800" y="692696"/>
            <a:ext cx="7772400" cy="936104"/>
          </a:xfrm>
        </p:spPr>
        <p:txBody>
          <a:bodyPr/>
          <a:lstStyle/>
          <a:p>
            <a:pPr marL="400050" lvl="1" indent="0">
              <a:buNone/>
            </a:pPr>
            <a:r>
              <a:rPr lang="en-US" sz="2000" dirty="0"/>
              <a:t>objects in a program should be replaceable with instances of their subtypes without altering the correctness of that program</a:t>
            </a:r>
            <a:endParaRPr lang="fr-FR" sz="2000" dirty="0"/>
          </a:p>
        </p:txBody>
      </p:sp>
      <p:pic>
        <p:nvPicPr>
          <p:cNvPr id="2" name="Espace réservé du contenu 1" descr="Capture d’écran"/>
          <p:cNvPicPr>
            <a:picLocks noGrp="1" noChangeAspect="1"/>
          </p:cNvPicPr>
          <p:nvPr>
            <p:ph sz="half" idx="10"/>
          </p:nvPr>
        </p:nvPicPr>
        <p:blipFill>
          <a:blip r:embed="rId2" cstate="email">
            <a:extLst>
              <a:ext uri="{28A0092B-C50C-407E-A947-70E740481C1C}">
                <a14:useLocalDpi xmlns:a14="http://schemas.microsoft.com/office/drawing/2010/main"/>
              </a:ext>
            </a:extLst>
          </a:blip>
          <a:stretch>
            <a:fillRect/>
          </a:stretch>
        </p:blipFill>
        <p:spPr>
          <a:xfrm>
            <a:off x="323528" y="2060849"/>
            <a:ext cx="4079875" cy="2731589"/>
          </a:xfrm>
        </p:spPr>
      </p:pic>
      <p:sp>
        <p:nvSpPr>
          <p:cNvPr id="15" name="Espace réservé du texte 4"/>
          <p:cNvSpPr>
            <a:spLocks noGrp="1"/>
          </p:cNvSpPr>
          <p:nvPr>
            <p:ph type="body" idx="11"/>
          </p:nvPr>
        </p:nvSpPr>
        <p:spPr>
          <a:xfrm>
            <a:off x="323528" y="1772816"/>
            <a:ext cx="4176464" cy="216024"/>
          </a:xfrm>
          <a:solidFill>
            <a:schemeClr val="accent4"/>
          </a:solidFill>
        </p:spPr>
        <p:txBody>
          <a:bodyPr>
            <a:normAutofit fontScale="92500" lnSpcReduction="10000"/>
          </a:bodyPr>
          <a:lstStyle/>
          <a:p>
            <a:r>
              <a:rPr lang="fr-FR" dirty="0" smtClean="0"/>
              <a:t>WRONG</a:t>
            </a:r>
          </a:p>
        </p:txBody>
      </p:sp>
      <p:pic>
        <p:nvPicPr>
          <p:cNvPr id="7" name="Espace réservé du contenu 6" descr="Capture d’écran"/>
          <p:cNvPicPr>
            <a:picLocks noGrp="1" noChangeAspect="1"/>
          </p:cNvPicPr>
          <p:nvPr>
            <p:ph sz="half" idx="12"/>
          </p:nvPr>
        </p:nvPicPr>
        <p:blipFill>
          <a:blip r:embed="rId3" cstate="email">
            <a:extLst>
              <a:ext uri="{28A0092B-C50C-407E-A947-70E740481C1C}">
                <a14:useLocalDpi xmlns:a14="http://schemas.microsoft.com/office/drawing/2010/main"/>
              </a:ext>
            </a:extLst>
          </a:blip>
          <a:stretch>
            <a:fillRect/>
          </a:stretch>
        </p:blipFill>
        <p:spPr>
          <a:xfrm>
            <a:off x="4860032" y="1988840"/>
            <a:ext cx="2695303" cy="4314825"/>
          </a:xfrm>
        </p:spPr>
      </p:pic>
      <p:sp>
        <p:nvSpPr>
          <p:cNvPr id="16" name="Espace réservé du texte 4"/>
          <p:cNvSpPr>
            <a:spLocks noGrp="1"/>
          </p:cNvSpPr>
          <p:nvPr>
            <p:ph type="body" idx="13"/>
          </p:nvPr>
        </p:nvSpPr>
        <p:spPr>
          <a:xfrm>
            <a:off x="4788024" y="1772816"/>
            <a:ext cx="4176464" cy="216024"/>
          </a:xfrm>
          <a:solidFill>
            <a:srgbClr val="00B050"/>
          </a:solidFill>
        </p:spPr>
        <p:txBody>
          <a:bodyPr>
            <a:normAutofit fontScale="92500" lnSpcReduction="10000"/>
          </a:bodyPr>
          <a:lstStyle/>
          <a:p>
            <a:r>
              <a:rPr lang="fr-FR" dirty="0" smtClean="0"/>
              <a:t>RIGHT</a:t>
            </a:r>
          </a:p>
        </p:txBody>
      </p:sp>
    </p:spTree>
    <p:extLst>
      <p:ext uri="{BB962C8B-B14F-4D97-AF65-F5344CB8AC3E}">
        <p14:creationId xmlns:p14="http://schemas.microsoft.com/office/powerpoint/2010/main" val="225844309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6" name="Espace réservé du contenu 5"/>
          <p:cNvPicPr>
            <a:picLocks noGrp="1" noChangeAspect="1"/>
          </p:cNvPicPr>
          <p:nvPr>
            <p:ph idx="1"/>
          </p:nvPr>
        </p:nvPicPr>
        <p:blipFill>
          <a:blip r:embed="rId2" cstate="email">
            <a:extLst>
              <a:ext uri="{28A0092B-C50C-407E-A947-70E740481C1C}">
                <a14:useLocalDpi xmlns:a14="http://schemas.microsoft.com/office/drawing/2010/main"/>
              </a:ext>
            </a:extLst>
          </a:blip>
          <a:srcRect/>
          <a:stretch>
            <a:fillRect/>
          </a:stretch>
        </p:blipFill>
        <p:spPr>
          <a:xfrm>
            <a:off x="-772263" y="-99392"/>
            <a:ext cx="10456831" cy="6984776"/>
          </a:xfrm>
        </p:spPr>
      </p:pic>
      <p:sp>
        <p:nvSpPr>
          <p:cNvPr id="5" name="Espace réservé du pied de page 4"/>
          <p:cNvSpPr>
            <a:spLocks noGrp="1"/>
          </p:cNvSpPr>
          <p:nvPr>
            <p:ph type="ftr" sz="quarter" idx="3"/>
          </p:nvPr>
        </p:nvSpPr>
        <p:spPr/>
        <p:txBody>
          <a:bodyPr/>
          <a:lstStyle/>
          <a:p>
            <a:pPr>
              <a:defRPr/>
            </a:pPr>
            <a:r>
              <a:rPr lang="pt-BR" smtClean="0"/>
              <a:t>© OCTO 2012</a:t>
            </a:r>
            <a:endParaRPr lang="fr-FR" dirty="0"/>
          </a:p>
        </p:txBody>
      </p:sp>
      <p:sp>
        <p:nvSpPr>
          <p:cNvPr id="7" name="ZoneTexte 6"/>
          <p:cNvSpPr txBox="1"/>
          <p:nvPr/>
        </p:nvSpPr>
        <p:spPr>
          <a:xfrm>
            <a:off x="38962" y="5517232"/>
            <a:ext cx="9066076" cy="1200329"/>
          </a:xfrm>
          <a:prstGeom prst="rect">
            <a:avLst/>
          </a:prstGeom>
          <a:solidFill>
            <a:srgbClr val="FFFFFF"/>
          </a:solidFill>
        </p:spPr>
        <p:txBody>
          <a:bodyPr wrap="square" rtlCol="0">
            <a:spAutoFit/>
          </a:bodyPr>
          <a:lstStyle/>
          <a:p>
            <a:pPr marL="285750" indent="-285750">
              <a:buFont typeface="Arial"/>
              <a:buChar char="•"/>
            </a:pPr>
            <a:r>
              <a:rPr lang="fr-FR" dirty="0" smtClean="0">
                <a:latin typeface="Lucida Console"/>
                <a:cs typeface="Lucida Console"/>
              </a:rPr>
              <a:t>A </a:t>
            </a:r>
            <a:r>
              <a:rPr lang="fr-FR" dirty="0" err="1" smtClean="0">
                <a:latin typeface="Lucida Console"/>
                <a:cs typeface="Lucida Console"/>
              </a:rPr>
              <a:t>complex</a:t>
            </a:r>
            <a:r>
              <a:rPr lang="fr-FR" dirty="0" smtClean="0">
                <a:latin typeface="Lucida Console"/>
                <a:cs typeface="Lucida Console"/>
              </a:rPr>
              <a:t> system </a:t>
            </a:r>
            <a:r>
              <a:rPr lang="fr-FR" dirty="0" err="1" smtClean="0">
                <a:latin typeface="Lucida Console"/>
                <a:cs typeface="Lucida Console"/>
              </a:rPr>
              <a:t>is</a:t>
            </a:r>
            <a:r>
              <a:rPr lang="fr-FR" dirty="0" smtClean="0">
                <a:latin typeface="Lucida Console"/>
                <a:cs typeface="Lucida Console"/>
              </a:rPr>
              <a:t> not </a:t>
            </a:r>
            <a:r>
              <a:rPr lang="fr-FR" dirty="0" err="1" smtClean="0">
                <a:latin typeface="Lucida Console"/>
                <a:cs typeface="Lucida Console"/>
              </a:rPr>
              <a:t>build</a:t>
            </a:r>
            <a:r>
              <a:rPr lang="fr-FR" dirty="0" smtClean="0">
                <a:latin typeface="Lucida Console"/>
                <a:cs typeface="Lucida Console"/>
              </a:rPr>
              <a:t> in a </a:t>
            </a:r>
            <a:r>
              <a:rPr lang="fr-FR" dirty="0" err="1" smtClean="0">
                <a:latin typeface="Lucida Console"/>
                <a:cs typeface="Lucida Console"/>
              </a:rPr>
              <a:t>day</a:t>
            </a:r>
            <a:endParaRPr lang="fr-FR" dirty="0" smtClean="0">
              <a:latin typeface="Lucida Console"/>
              <a:cs typeface="Lucida Console"/>
            </a:endParaRPr>
          </a:p>
          <a:p>
            <a:pPr marL="285750" indent="-285750">
              <a:buFont typeface="Arial"/>
              <a:buChar char="•"/>
            </a:pPr>
            <a:r>
              <a:rPr lang="fr-FR" dirty="0" smtClean="0">
                <a:latin typeface="Lucida Console"/>
                <a:cs typeface="Lucida Console"/>
              </a:rPr>
              <a:t>Design made in </a:t>
            </a:r>
            <a:r>
              <a:rPr lang="fr-FR" dirty="0" err="1" smtClean="0">
                <a:latin typeface="Lucida Console"/>
                <a:cs typeface="Lucida Console"/>
              </a:rPr>
              <a:t>advance</a:t>
            </a:r>
            <a:r>
              <a:rPr lang="fr-FR" dirty="0" smtClean="0">
                <a:latin typeface="Lucida Console"/>
                <a:cs typeface="Lucida Console"/>
              </a:rPr>
              <a:t> </a:t>
            </a:r>
            <a:r>
              <a:rPr lang="fr-FR" dirty="0" err="1" smtClean="0">
                <a:latin typeface="Lucida Console"/>
                <a:cs typeface="Lucida Console"/>
              </a:rPr>
              <a:t>becomes</a:t>
            </a:r>
            <a:r>
              <a:rPr lang="fr-FR" dirty="0" smtClean="0">
                <a:latin typeface="Lucida Console"/>
                <a:cs typeface="Lucida Console"/>
              </a:rPr>
              <a:t> </a:t>
            </a:r>
            <a:r>
              <a:rPr lang="fr-FR" dirty="0" err="1" smtClean="0">
                <a:latin typeface="Lucida Console"/>
                <a:cs typeface="Lucida Console"/>
              </a:rPr>
              <a:t>obsolete</a:t>
            </a:r>
            <a:r>
              <a:rPr lang="fr-FR" dirty="0" smtClean="0">
                <a:latin typeface="Lucida Console"/>
                <a:cs typeface="Lucida Console"/>
              </a:rPr>
              <a:t> </a:t>
            </a:r>
            <a:r>
              <a:rPr lang="fr-FR" dirty="0" err="1" smtClean="0">
                <a:latin typeface="Lucida Console"/>
                <a:cs typeface="Lucida Console"/>
              </a:rPr>
              <a:t>even</a:t>
            </a:r>
            <a:r>
              <a:rPr lang="fr-FR" dirty="0" smtClean="0">
                <a:latin typeface="Lucida Console"/>
                <a:cs typeface="Lucida Console"/>
              </a:rPr>
              <a:t> </a:t>
            </a:r>
            <a:r>
              <a:rPr lang="fr-FR" dirty="0" err="1" smtClean="0">
                <a:latin typeface="Lucida Console"/>
                <a:cs typeface="Lucida Console"/>
              </a:rPr>
              <a:t>before</a:t>
            </a:r>
            <a:r>
              <a:rPr lang="fr-FR" dirty="0" smtClean="0">
                <a:latin typeface="Lucida Console"/>
                <a:cs typeface="Lucida Console"/>
              </a:rPr>
              <a:t> </a:t>
            </a:r>
            <a:r>
              <a:rPr lang="fr-FR" dirty="0" err="1" smtClean="0">
                <a:latin typeface="Lucida Console"/>
                <a:cs typeface="Lucida Console"/>
              </a:rPr>
              <a:t>coding</a:t>
            </a:r>
            <a:r>
              <a:rPr lang="fr-FR" dirty="0" smtClean="0">
                <a:latin typeface="Lucida Console"/>
                <a:cs typeface="Lucida Console"/>
              </a:rPr>
              <a:t> </a:t>
            </a:r>
            <a:r>
              <a:rPr lang="fr-FR" dirty="0" err="1" smtClean="0">
                <a:latin typeface="Lucida Console"/>
                <a:cs typeface="Lucida Console"/>
              </a:rPr>
              <a:t>begins</a:t>
            </a:r>
            <a:endParaRPr lang="fr-FR" dirty="0" smtClean="0">
              <a:latin typeface="Lucida Console"/>
              <a:cs typeface="Lucida Console"/>
            </a:endParaRPr>
          </a:p>
        </p:txBody>
      </p:sp>
    </p:spTree>
    <p:extLst>
      <p:ext uri="{BB962C8B-B14F-4D97-AF65-F5344CB8AC3E}">
        <p14:creationId xmlns:p14="http://schemas.microsoft.com/office/powerpoint/2010/main" val="37071691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Interface </a:t>
            </a:r>
            <a:r>
              <a:rPr lang="fr-FR" dirty="0" err="1" smtClean="0"/>
              <a:t>Segregation</a:t>
            </a:r>
            <a:r>
              <a:rPr lang="fr-FR" dirty="0" smtClean="0"/>
              <a:t> </a:t>
            </a:r>
            <a:r>
              <a:rPr lang="fr-FR" dirty="0" err="1" smtClean="0"/>
              <a:t>Principle</a:t>
            </a:r>
            <a:endParaRPr lang="fr-FR" dirty="0"/>
          </a:p>
        </p:txBody>
      </p:sp>
      <p:sp>
        <p:nvSpPr>
          <p:cNvPr id="4" name="Espace réservé du contenu 3"/>
          <p:cNvSpPr>
            <a:spLocks noGrp="1"/>
          </p:cNvSpPr>
          <p:nvPr>
            <p:ph idx="1"/>
          </p:nvPr>
        </p:nvSpPr>
        <p:spPr>
          <a:xfrm>
            <a:off x="685800" y="836712"/>
            <a:ext cx="7772400" cy="936104"/>
          </a:xfrm>
        </p:spPr>
        <p:txBody>
          <a:bodyPr/>
          <a:lstStyle/>
          <a:p>
            <a:pPr marL="400050" lvl="1" indent="0">
              <a:buNone/>
            </a:pPr>
            <a:r>
              <a:rPr lang="en-US" sz="2000" dirty="0"/>
              <a:t>many client-specific interfaces are better than one general-purpose interface</a:t>
            </a:r>
          </a:p>
        </p:txBody>
      </p:sp>
      <p:sp>
        <p:nvSpPr>
          <p:cNvPr id="15" name="Espace réservé du texte 4"/>
          <p:cNvSpPr>
            <a:spLocks noGrp="1"/>
          </p:cNvSpPr>
          <p:nvPr>
            <p:ph type="body" idx="11"/>
          </p:nvPr>
        </p:nvSpPr>
        <p:spPr>
          <a:xfrm>
            <a:off x="323528" y="1772816"/>
            <a:ext cx="4176464" cy="216024"/>
          </a:xfrm>
          <a:solidFill>
            <a:schemeClr val="accent4"/>
          </a:solidFill>
        </p:spPr>
        <p:txBody>
          <a:bodyPr>
            <a:normAutofit fontScale="92500" lnSpcReduction="10000"/>
          </a:bodyPr>
          <a:lstStyle/>
          <a:p>
            <a:r>
              <a:rPr lang="fr-FR" dirty="0" smtClean="0"/>
              <a:t>WRONG</a:t>
            </a:r>
          </a:p>
        </p:txBody>
      </p:sp>
      <p:sp>
        <p:nvSpPr>
          <p:cNvPr id="16" name="Espace réservé du texte 4"/>
          <p:cNvSpPr>
            <a:spLocks noGrp="1"/>
          </p:cNvSpPr>
          <p:nvPr>
            <p:ph type="body" idx="13"/>
          </p:nvPr>
        </p:nvSpPr>
        <p:spPr>
          <a:xfrm>
            <a:off x="4788024" y="1772816"/>
            <a:ext cx="4176464" cy="216024"/>
          </a:xfrm>
          <a:solidFill>
            <a:srgbClr val="00B050"/>
          </a:solidFill>
        </p:spPr>
        <p:txBody>
          <a:bodyPr>
            <a:normAutofit fontScale="92500" lnSpcReduction="10000"/>
          </a:bodyPr>
          <a:lstStyle/>
          <a:p>
            <a:r>
              <a:rPr lang="fr-FR" dirty="0" smtClean="0"/>
              <a:t>RIGHT</a:t>
            </a:r>
          </a:p>
        </p:txBody>
      </p:sp>
      <p:pic>
        <p:nvPicPr>
          <p:cNvPr id="8" name="Image 7" descr="Capture d’écran"/>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43608" y="2119908"/>
            <a:ext cx="1658155" cy="4293096"/>
          </a:xfrm>
          <a:prstGeom prst="rect">
            <a:avLst/>
          </a:prstGeom>
        </p:spPr>
      </p:pic>
      <p:pic>
        <p:nvPicPr>
          <p:cNvPr id="9" name="Image 8" descr="Capture d’écran"/>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61692" y="2060848"/>
            <a:ext cx="1811149" cy="4293096"/>
          </a:xfrm>
          <a:prstGeom prst="rect">
            <a:avLst/>
          </a:prstGeom>
        </p:spPr>
      </p:pic>
    </p:spTree>
    <p:extLst>
      <p:ext uri="{BB962C8B-B14F-4D97-AF65-F5344CB8AC3E}">
        <p14:creationId xmlns:p14="http://schemas.microsoft.com/office/powerpoint/2010/main" val="913297663"/>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err="1" smtClean="0"/>
              <a:t>Dependency</a:t>
            </a:r>
            <a:r>
              <a:rPr lang="fr-FR" dirty="0" smtClean="0"/>
              <a:t> Inversion </a:t>
            </a:r>
            <a:r>
              <a:rPr lang="fr-FR" dirty="0" err="1" smtClean="0"/>
              <a:t>Principle</a:t>
            </a:r>
            <a:endParaRPr lang="fr-FR" dirty="0"/>
          </a:p>
        </p:txBody>
      </p:sp>
      <p:sp>
        <p:nvSpPr>
          <p:cNvPr id="4" name="Espace réservé du contenu 3"/>
          <p:cNvSpPr>
            <a:spLocks noGrp="1"/>
          </p:cNvSpPr>
          <p:nvPr>
            <p:ph idx="1"/>
          </p:nvPr>
        </p:nvSpPr>
        <p:spPr>
          <a:xfrm>
            <a:off x="323528" y="764704"/>
            <a:ext cx="8640960" cy="936104"/>
          </a:xfrm>
        </p:spPr>
        <p:txBody>
          <a:bodyPr>
            <a:normAutofit/>
          </a:bodyPr>
          <a:lstStyle/>
          <a:p>
            <a:pPr marL="400050" lvl="1" indent="0">
              <a:buNone/>
            </a:pPr>
            <a:r>
              <a:rPr lang="en-US" sz="2000" dirty="0"/>
              <a:t>one should “Depend upon Abstractions. Do not depend upon concretions</a:t>
            </a:r>
            <a:endParaRPr lang="fr-FR" sz="2000" dirty="0"/>
          </a:p>
        </p:txBody>
      </p:sp>
      <p:sp>
        <p:nvSpPr>
          <p:cNvPr id="15" name="Espace réservé du texte 4"/>
          <p:cNvSpPr>
            <a:spLocks noGrp="1"/>
          </p:cNvSpPr>
          <p:nvPr>
            <p:ph type="body" idx="11"/>
          </p:nvPr>
        </p:nvSpPr>
        <p:spPr>
          <a:xfrm>
            <a:off x="323528" y="1772816"/>
            <a:ext cx="4176464" cy="216024"/>
          </a:xfrm>
          <a:solidFill>
            <a:schemeClr val="accent4"/>
          </a:solidFill>
        </p:spPr>
        <p:txBody>
          <a:bodyPr>
            <a:normAutofit fontScale="92500" lnSpcReduction="10000"/>
          </a:bodyPr>
          <a:lstStyle/>
          <a:p>
            <a:r>
              <a:rPr lang="fr-FR" dirty="0" smtClean="0"/>
              <a:t>WRONG</a:t>
            </a:r>
          </a:p>
        </p:txBody>
      </p:sp>
      <p:sp>
        <p:nvSpPr>
          <p:cNvPr id="16" name="Espace réservé du texte 4"/>
          <p:cNvSpPr>
            <a:spLocks noGrp="1"/>
          </p:cNvSpPr>
          <p:nvPr>
            <p:ph type="body" idx="13"/>
          </p:nvPr>
        </p:nvSpPr>
        <p:spPr>
          <a:xfrm>
            <a:off x="4788024" y="1772816"/>
            <a:ext cx="4176464" cy="216024"/>
          </a:xfrm>
          <a:solidFill>
            <a:srgbClr val="00B050"/>
          </a:solidFill>
        </p:spPr>
        <p:txBody>
          <a:bodyPr>
            <a:normAutofit fontScale="92500" lnSpcReduction="10000"/>
          </a:bodyPr>
          <a:lstStyle/>
          <a:p>
            <a:r>
              <a:rPr lang="fr-FR" dirty="0" smtClean="0"/>
              <a:t>RIGHT</a:t>
            </a:r>
          </a:p>
        </p:txBody>
      </p:sp>
      <p:pic>
        <p:nvPicPr>
          <p:cNvPr id="2" name="Image 1" descr="Capture d’écran"/>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3528" y="2204864"/>
            <a:ext cx="4227933" cy="2024450"/>
          </a:xfrm>
          <a:prstGeom prst="rect">
            <a:avLst/>
          </a:prstGeom>
        </p:spPr>
      </p:pic>
      <p:pic>
        <p:nvPicPr>
          <p:cNvPr id="5" name="Image 4" descr="Capture d’écran"/>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60032" y="2204864"/>
            <a:ext cx="3744416" cy="3806307"/>
          </a:xfrm>
          <a:prstGeom prst="rect">
            <a:avLst/>
          </a:prstGeom>
        </p:spPr>
      </p:pic>
    </p:spTree>
    <p:extLst>
      <p:ext uri="{BB962C8B-B14F-4D97-AF65-F5344CB8AC3E}">
        <p14:creationId xmlns:p14="http://schemas.microsoft.com/office/powerpoint/2010/main" val="36824643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Law of </a:t>
            </a:r>
            <a:r>
              <a:rPr lang="fr-FR" dirty="0" err="1" smtClean="0"/>
              <a:t>Demeter</a:t>
            </a:r>
            <a:endParaRPr lang="fr-FR" dirty="0"/>
          </a:p>
        </p:txBody>
      </p:sp>
      <p:sp>
        <p:nvSpPr>
          <p:cNvPr id="4" name="Espace réservé du contenu 3"/>
          <p:cNvSpPr>
            <a:spLocks noGrp="1"/>
          </p:cNvSpPr>
          <p:nvPr>
            <p:ph idx="1"/>
          </p:nvPr>
        </p:nvSpPr>
        <p:spPr>
          <a:xfrm>
            <a:off x="395536" y="620688"/>
            <a:ext cx="8568952" cy="1800200"/>
          </a:xfrm>
        </p:spPr>
        <p:txBody>
          <a:bodyPr>
            <a:normAutofit fontScale="47500" lnSpcReduction="20000"/>
          </a:bodyPr>
          <a:lstStyle/>
          <a:p>
            <a:pPr marL="0" indent="0">
              <a:buNone/>
            </a:pPr>
            <a:r>
              <a:rPr lang="en-US" sz="3600" dirty="0"/>
              <a:t>a method m of an object O may only invoke the methods of the following kinds of objects</a:t>
            </a:r>
          </a:p>
          <a:p>
            <a:r>
              <a:rPr lang="en-US" sz="3200" dirty="0"/>
              <a:t>O itself</a:t>
            </a:r>
          </a:p>
          <a:p>
            <a:r>
              <a:rPr lang="en-US" sz="3200" dirty="0"/>
              <a:t>m's parameters</a:t>
            </a:r>
          </a:p>
          <a:p>
            <a:r>
              <a:rPr lang="en-US" sz="3200" dirty="0"/>
              <a:t>Any objects created/instantiated within m</a:t>
            </a:r>
          </a:p>
          <a:p>
            <a:r>
              <a:rPr lang="en-US" sz="3200" dirty="0"/>
              <a:t>O's direct component objects</a:t>
            </a:r>
          </a:p>
          <a:p>
            <a:r>
              <a:rPr lang="en-US" sz="3200" dirty="0"/>
              <a:t>A global variable, accessible by O, in the scope of m</a:t>
            </a:r>
          </a:p>
        </p:txBody>
      </p:sp>
      <p:sp>
        <p:nvSpPr>
          <p:cNvPr id="15" name="Espace réservé du texte 4"/>
          <p:cNvSpPr>
            <a:spLocks noGrp="1"/>
          </p:cNvSpPr>
          <p:nvPr>
            <p:ph type="body" idx="11"/>
          </p:nvPr>
        </p:nvSpPr>
        <p:spPr>
          <a:xfrm>
            <a:off x="323528" y="2420888"/>
            <a:ext cx="4176464" cy="216024"/>
          </a:xfrm>
          <a:solidFill>
            <a:schemeClr val="accent4"/>
          </a:solidFill>
        </p:spPr>
        <p:txBody>
          <a:bodyPr>
            <a:normAutofit fontScale="92500" lnSpcReduction="10000"/>
          </a:bodyPr>
          <a:lstStyle/>
          <a:p>
            <a:r>
              <a:rPr lang="fr-FR" dirty="0" smtClean="0"/>
              <a:t>WRONG</a:t>
            </a:r>
          </a:p>
        </p:txBody>
      </p:sp>
      <p:sp>
        <p:nvSpPr>
          <p:cNvPr id="16" name="Espace réservé du texte 4"/>
          <p:cNvSpPr>
            <a:spLocks noGrp="1"/>
          </p:cNvSpPr>
          <p:nvPr>
            <p:ph type="body" idx="13"/>
          </p:nvPr>
        </p:nvSpPr>
        <p:spPr>
          <a:xfrm>
            <a:off x="4788024" y="2420888"/>
            <a:ext cx="4176464" cy="216024"/>
          </a:xfrm>
          <a:solidFill>
            <a:srgbClr val="00B050"/>
          </a:solidFill>
        </p:spPr>
        <p:txBody>
          <a:bodyPr>
            <a:normAutofit fontScale="92500" lnSpcReduction="10000"/>
          </a:bodyPr>
          <a:lstStyle/>
          <a:p>
            <a:r>
              <a:rPr lang="fr-FR" dirty="0" smtClean="0"/>
              <a:t>RIGHT</a:t>
            </a:r>
          </a:p>
        </p:txBody>
      </p:sp>
      <p:pic>
        <p:nvPicPr>
          <p:cNvPr id="6" name="Image 5" descr="Capture d’écran"/>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8714" y="2675813"/>
            <a:ext cx="4032449" cy="2337363"/>
          </a:xfrm>
          <a:prstGeom prst="rect">
            <a:avLst/>
          </a:prstGeom>
        </p:spPr>
      </p:pic>
      <p:pic>
        <p:nvPicPr>
          <p:cNvPr id="7" name="Image 6" descr="Capture d’écran"/>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88024" y="2636912"/>
            <a:ext cx="4157251" cy="3793996"/>
          </a:xfrm>
          <a:prstGeom prst="rect">
            <a:avLst/>
          </a:prstGeom>
        </p:spPr>
      </p:pic>
    </p:spTree>
    <p:extLst>
      <p:ext uri="{BB962C8B-B14F-4D97-AF65-F5344CB8AC3E}">
        <p14:creationId xmlns:p14="http://schemas.microsoft.com/office/powerpoint/2010/main" val="781000909"/>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err="1" smtClean="0"/>
              <a:t>Level</a:t>
            </a:r>
            <a:r>
              <a:rPr lang="fr-FR" dirty="0" smtClean="0"/>
              <a:t> of abstraction (Step Down Rule)</a:t>
            </a:r>
            <a:endParaRPr lang="fr-FR" dirty="0"/>
          </a:p>
        </p:txBody>
      </p:sp>
      <p:sp>
        <p:nvSpPr>
          <p:cNvPr id="4" name="Espace réservé du contenu 3"/>
          <p:cNvSpPr>
            <a:spLocks noGrp="1"/>
          </p:cNvSpPr>
          <p:nvPr>
            <p:ph idx="1"/>
          </p:nvPr>
        </p:nvSpPr>
        <p:spPr>
          <a:xfrm>
            <a:off x="467544" y="764704"/>
            <a:ext cx="8064896" cy="792088"/>
          </a:xfrm>
        </p:spPr>
        <p:txBody>
          <a:bodyPr>
            <a:normAutofit fontScale="85000" lnSpcReduction="20000"/>
          </a:bodyPr>
          <a:lstStyle/>
          <a:p>
            <a:r>
              <a:rPr lang="fr-FR" dirty="0" smtClean="0"/>
              <a:t>In a </a:t>
            </a:r>
            <a:r>
              <a:rPr lang="fr-FR" dirty="0" err="1" smtClean="0"/>
              <a:t>method</a:t>
            </a:r>
            <a:r>
              <a:rPr lang="fr-FR" dirty="0" smtClean="0"/>
              <a:t>, all </a:t>
            </a:r>
            <a:r>
              <a:rPr lang="fr-FR" dirty="0" err="1" smtClean="0"/>
              <a:t>element</a:t>
            </a:r>
            <a:r>
              <a:rPr lang="fr-FR" dirty="0" smtClean="0"/>
              <a:t> must </a:t>
            </a:r>
            <a:r>
              <a:rPr lang="fr-FR" dirty="0" err="1" smtClean="0"/>
              <a:t>share</a:t>
            </a:r>
            <a:r>
              <a:rPr lang="fr-FR" dirty="0" smtClean="0"/>
              <a:t> the </a:t>
            </a:r>
            <a:r>
              <a:rPr lang="fr-FR" dirty="0" err="1" smtClean="0"/>
              <a:t>same</a:t>
            </a:r>
            <a:r>
              <a:rPr lang="fr-FR" dirty="0" smtClean="0"/>
              <a:t> </a:t>
            </a:r>
            <a:r>
              <a:rPr lang="fr-FR" dirty="0" err="1" smtClean="0"/>
              <a:t>level</a:t>
            </a:r>
            <a:r>
              <a:rPr lang="fr-FR" dirty="0" smtClean="0"/>
              <a:t> of abstraction</a:t>
            </a:r>
            <a:endParaRPr lang="fr-FR" sz="1400" dirty="0"/>
          </a:p>
        </p:txBody>
      </p:sp>
      <p:sp>
        <p:nvSpPr>
          <p:cNvPr id="15" name="Espace réservé du texte 4"/>
          <p:cNvSpPr>
            <a:spLocks noGrp="1"/>
          </p:cNvSpPr>
          <p:nvPr>
            <p:ph type="body" idx="11"/>
          </p:nvPr>
        </p:nvSpPr>
        <p:spPr>
          <a:xfrm>
            <a:off x="323528" y="1772816"/>
            <a:ext cx="4176464" cy="216024"/>
          </a:xfrm>
          <a:solidFill>
            <a:schemeClr val="accent4"/>
          </a:solidFill>
        </p:spPr>
        <p:txBody>
          <a:bodyPr>
            <a:normAutofit fontScale="92500" lnSpcReduction="10000"/>
          </a:bodyPr>
          <a:lstStyle/>
          <a:p>
            <a:r>
              <a:rPr lang="fr-FR" dirty="0" smtClean="0"/>
              <a:t>WRONG</a:t>
            </a:r>
          </a:p>
        </p:txBody>
      </p:sp>
      <p:sp>
        <p:nvSpPr>
          <p:cNvPr id="16" name="Espace réservé du texte 4"/>
          <p:cNvSpPr>
            <a:spLocks noGrp="1"/>
          </p:cNvSpPr>
          <p:nvPr>
            <p:ph type="body" idx="13"/>
          </p:nvPr>
        </p:nvSpPr>
        <p:spPr>
          <a:xfrm>
            <a:off x="4788024" y="1772816"/>
            <a:ext cx="4176464" cy="216024"/>
          </a:xfrm>
          <a:solidFill>
            <a:srgbClr val="00B050"/>
          </a:solidFill>
        </p:spPr>
        <p:txBody>
          <a:bodyPr>
            <a:normAutofit fontScale="92500" lnSpcReduction="10000"/>
          </a:bodyPr>
          <a:lstStyle/>
          <a:p>
            <a:r>
              <a:rPr lang="fr-FR" dirty="0" smtClean="0"/>
              <a:t>RIGHT</a:t>
            </a:r>
          </a:p>
        </p:txBody>
      </p:sp>
      <p:pic>
        <p:nvPicPr>
          <p:cNvPr id="2" name="Image 1" descr="Capture d’écran"/>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4590" y="2060848"/>
            <a:ext cx="3860791" cy="3770358"/>
          </a:xfrm>
          <a:prstGeom prst="rect">
            <a:avLst/>
          </a:prstGeom>
        </p:spPr>
      </p:pic>
      <p:pic>
        <p:nvPicPr>
          <p:cNvPr id="5" name="Image 4" descr="Capture d’écran"/>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16016" y="2132856"/>
            <a:ext cx="3678498" cy="4184762"/>
          </a:xfrm>
          <a:prstGeom prst="rect">
            <a:avLst/>
          </a:prstGeom>
        </p:spPr>
      </p:pic>
    </p:spTree>
    <p:extLst>
      <p:ext uri="{BB962C8B-B14F-4D97-AF65-F5344CB8AC3E}">
        <p14:creationId xmlns:p14="http://schemas.microsoft.com/office/powerpoint/2010/main" val="270791589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ce réservé du contenu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9552" y="638944"/>
            <a:ext cx="2279267" cy="2790056"/>
          </a:xfrm>
          <a:prstGeom prst="rect">
            <a:avLst/>
          </a:prstGeom>
        </p:spPr>
      </p:pic>
      <p:pic>
        <p:nvPicPr>
          <p:cNvPr id="3" name="Image 2"/>
          <p:cNvPicPr>
            <a:picLocks noChangeAspect="1"/>
          </p:cNvPicPr>
          <p:nvPr/>
        </p:nvPicPr>
        <p:blipFill>
          <a:blip r:embed="rId3"/>
          <a:stretch>
            <a:fillRect/>
          </a:stretch>
        </p:blipFill>
        <p:spPr>
          <a:xfrm>
            <a:off x="3442253" y="642421"/>
            <a:ext cx="2560029" cy="2786579"/>
          </a:xfrm>
          <a:prstGeom prst="rect">
            <a:avLst/>
          </a:prstGeom>
        </p:spPr>
      </p:pic>
      <p:pic>
        <p:nvPicPr>
          <p:cNvPr id="4" name="Imag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25717" y="654277"/>
            <a:ext cx="2160999" cy="2774723"/>
          </a:xfrm>
          <a:prstGeom prst="rect">
            <a:avLst/>
          </a:prstGeom>
        </p:spPr>
      </p:pic>
      <p:pic>
        <p:nvPicPr>
          <p:cNvPr id="5" name="Image 4"/>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39552" y="3717032"/>
            <a:ext cx="2267927" cy="2808312"/>
          </a:xfrm>
          <a:prstGeom prst="rect">
            <a:avLst/>
          </a:prstGeom>
        </p:spPr>
      </p:pic>
      <p:pic>
        <p:nvPicPr>
          <p:cNvPr id="6" name="Image 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491880" y="3804388"/>
            <a:ext cx="2303224" cy="2720956"/>
          </a:xfrm>
          <a:prstGeom prst="rect">
            <a:avLst/>
          </a:prstGeom>
        </p:spPr>
      </p:pic>
      <p:pic>
        <p:nvPicPr>
          <p:cNvPr id="7" name="Image 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602001" y="3717032"/>
            <a:ext cx="2160999" cy="2863655"/>
          </a:xfrm>
          <a:prstGeom prst="rect">
            <a:avLst/>
          </a:prstGeom>
        </p:spPr>
      </p:pic>
    </p:spTree>
    <p:extLst>
      <p:ext uri="{BB962C8B-B14F-4D97-AF65-F5344CB8AC3E}">
        <p14:creationId xmlns:p14="http://schemas.microsoft.com/office/powerpoint/2010/main" val="66284117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6" name="Espace réservé du contenu 5"/>
          <p:cNvPicPr>
            <a:picLocks noGrp="1" noChangeAspect="1"/>
          </p:cNvPicPr>
          <p:nvPr>
            <p:ph idx="1"/>
          </p:nvPr>
        </p:nvPicPr>
        <p:blipFill>
          <a:blip r:embed="rId2" cstate="email">
            <a:extLst>
              <a:ext uri="{28A0092B-C50C-407E-A947-70E740481C1C}">
                <a14:useLocalDpi xmlns:a14="http://schemas.microsoft.com/office/drawing/2010/main"/>
              </a:ext>
            </a:extLst>
          </a:blip>
          <a:srcRect/>
          <a:stretch>
            <a:fillRect/>
          </a:stretch>
        </p:blipFill>
        <p:spPr>
          <a:xfrm>
            <a:off x="-468560" y="-27384"/>
            <a:ext cx="10109314" cy="6912768"/>
          </a:xfrm>
        </p:spPr>
      </p:pic>
      <p:sp>
        <p:nvSpPr>
          <p:cNvPr id="5" name="Espace réservé du pied de page 4"/>
          <p:cNvSpPr>
            <a:spLocks noGrp="1"/>
          </p:cNvSpPr>
          <p:nvPr>
            <p:ph type="ftr" sz="quarter" idx="3"/>
          </p:nvPr>
        </p:nvSpPr>
        <p:spPr/>
        <p:txBody>
          <a:bodyPr/>
          <a:lstStyle/>
          <a:p>
            <a:pPr>
              <a:defRPr/>
            </a:pPr>
            <a:r>
              <a:rPr lang="pt-BR" smtClean="0"/>
              <a:t>© OCTO 2012</a:t>
            </a:r>
            <a:endParaRPr lang="fr-FR" dirty="0"/>
          </a:p>
        </p:txBody>
      </p:sp>
      <p:sp>
        <p:nvSpPr>
          <p:cNvPr id="7" name="ZoneTexte 6"/>
          <p:cNvSpPr txBox="1"/>
          <p:nvPr/>
        </p:nvSpPr>
        <p:spPr>
          <a:xfrm>
            <a:off x="147720" y="5517232"/>
            <a:ext cx="8848561" cy="1200329"/>
          </a:xfrm>
          <a:prstGeom prst="rect">
            <a:avLst/>
          </a:prstGeom>
          <a:solidFill>
            <a:srgbClr val="FFFFFF"/>
          </a:solidFill>
        </p:spPr>
        <p:txBody>
          <a:bodyPr wrap="square" rtlCol="0">
            <a:spAutoFit/>
          </a:bodyPr>
          <a:lstStyle/>
          <a:p>
            <a:pPr marL="285750" indent="-285750">
              <a:buFont typeface="Arial"/>
              <a:buChar char="•"/>
            </a:pPr>
            <a:r>
              <a:rPr lang="fr-FR" dirty="0" err="1" smtClean="0">
                <a:latin typeface="Lucida Console"/>
                <a:cs typeface="Lucida Console"/>
              </a:rPr>
              <a:t>Systematic</a:t>
            </a:r>
            <a:r>
              <a:rPr lang="fr-FR" dirty="0" smtClean="0">
                <a:latin typeface="Lucida Console"/>
                <a:cs typeface="Lucida Console"/>
              </a:rPr>
              <a:t> </a:t>
            </a:r>
            <a:r>
              <a:rPr lang="fr-FR" dirty="0" err="1" smtClean="0">
                <a:latin typeface="Lucida Console"/>
                <a:cs typeface="Lucida Console"/>
              </a:rPr>
              <a:t>rebuilds</a:t>
            </a:r>
            <a:r>
              <a:rPr lang="fr-FR" dirty="0" smtClean="0">
                <a:latin typeface="Lucida Console"/>
                <a:cs typeface="Lucida Console"/>
              </a:rPr>
              <a:t> are </a:t>
            </a:r>
            <a:r>
              <a:rPr lang="fr-FR" dirty="0" err="1" smtClean="0">
                <a:latin typeface="Lucida Console"/>
                <a:cs typeface="Lucida Console"/>
              </a:rPr>
              <a:t>waste</a:t>
            </a:r>
            <a:endParaRPr lang="fr-FR" dirty="0" smtClean="0">
              <a:latin typeface="Lucida Console"/>
              <a:cs typeface="Lucida Console"/>
            </a:endParaRPr>
          </a:p>
          <a:p>
            <a:pPr marL="285750" indent="-285750">
              <a:buFont typeface="Arial"/>
              <a:buChar char="•"/>
            </a:pPr>
            <a:r>
              <a:rPr lang="fr-FR" dirty="0" smtClean="0">
                <a:latin typeface="Lucida Console"/>
                <a:cs typeface="Lucida Console"/>
              </a:rPr>
              <a:t>Rewriting code </a:t>
            </a:r>
            <a:r>
              <a:rPr lang="fr-FR" dirty="0" err="1" smtClean="0">
                <a:latin typeface="Lucida Console"/>
                <a:cs typeface="Lucida Console"/>
              </a:rPr>
              <a:t>without</a:t>
            </a:r>
            <a:r>
              <a:rPr lang="fr-FR" dirty="0" smtClean="0">
                <a:latin typeface="Lucida Console"/>
                <a:cs typeface="Lucida Console"/>
              </a:rPr>
              <a:t> </a:t>
            </a:r>
            <a:r>
              <a:rPr lang="fr-FR" dirty="0" err="1" smtClean="0">
                <a:latin typeface="Lucida Console"/>
                <a:cs typeface="Lucida Console"/>
              </a:rPr>
              <a:t>testing</a:t>
            </a:r>
            <a:r>
              <a:rPr lang="fr-FR" dirty="0" smtClean="0">
                <a:latin typeface="Lucida Console"/>
                <a:cs typeface="Lucida Console"/>
              </a:rPr>
              <a:t> </a:t>
            </a:r>
            <a:r>
              <a:rPr lang="fr-FR" dirty="0" err="1" smtClean="0">
                <a:latin typeface="Lucida Console"/>
                <a:cs typeface="Lucida Console"/>
              </a:rPr>
              <a:t>gives</a:t>
            </a:r>
            <a:r>
              <a:rPr lang="fr-FR" dirty="0" smtClean="0">
                <a:latin typeface="Lucida Console"/>
                <a:cs typeface="Lucida Console"/>
              </a:rPr>
              <a:t> </a:t>
            </a:r>
            <a:r>
              <a:rPr lang="fr-FR" dirty="0" err="1" smtClean="0">
                <a:latin typeface="Lucida Console"/>
                <a:cs typeface="Lucida Console"/>
              </a:rPr>
              <a:t>random</a:t>
            </a:r>
            <a:r>
              <a:rPr lang="fr-FR" dirty="0" smtClean="0">
                <a:latin typeface="Lucida Console"/>
                <a:cs typeface="Lucida Console"/>
              </a:rPr>
              <a:t> </a:t>
            </a:r>
            <a:r>
              <a:rPr lang="fr-FR" dirty="0" err="1" smtClean="0">
                <a:latin typeface="Lucida Console"/>
                <a:cs typeface="Lucida Console"/>
              </a:rPr>
              <a:t>results</a:t>
            </a:r>
            <a:endParaRPr lang="fr-FR" dirty="0" smtClean="0">
              <a:latin typeface="Lucida Console"/>
              <a:cs typeface="Lucida Console"/>
            </a:endParaRPr>
          </a:p>
        </p:txBody>
      </p:sp>
    </p:spTree>
    <p:extLst>
      <p:ext uri="{BB962C8B-B14F-4D97-AF65-F5344CB8AC3E}">
        <p14:creationId xmlns:p14="http://schemas.microsoft.com/office/powerpoint/2010/main" val="319480977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108520" y="-99392"/>
            <a:ext cx="9252520" cy="7109792"/>
          </a:xfrm>
          <a:prstGeom prst="rect">
            <a:avLst/>
          </a:prstGeom>
          <a:solidFill>
            <a:srgbClr val="FFFFFF"/>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1800" b="0" i="0" u="none" strike="noStrike" cap="none" normalizeH="0" baseline="0" smtClean="0">
              <a:ln>
                <a:noFill/>
              </a:ln>
              <a:solidFill>
                <a:schemeClr val="tx1"/>
              </a:solidFill>
              <a:effectLst/>
              <a:latin typeface="Arial" charset="0"/>
            </a:endParaRPr>
          </a:p>
        </p:txBody>
      </p:sp>
      <p:pic>
        <p:nvPicPr>
          <p:cNvPr id="9" name="Espace réservé du contenu 8"/>
          <p:cNvPicPr>
            <a:picLocks noGrp="1" noChangeAspect="1"/>
          </p:cNvPicPr>
          <p:nvPr>
            <p:ph idx="1"/>
          </p:nvPr>
        </p:nvPicPr>
        <p:blipFill>
          <a:blip r:embed="rId2" cstate="email">
            <a:extLst>
              <a:ext uri="{28A0092B-C50C-407E-A947-70E740481C1C}">
                <a14:useLocalDpi xmlns:a14="http://schemas.microsoft.com/office/drawing/2010/main"/>
              </a:ext>
            </a:extLst>
          </a:blip>
          <a:srcRect l="6" r="6"/>
          <a:stretch>
            <a:fillRect/>
          </a:stretch>
        </p:blipFill>
        <p:spPr/>
      </p:pic>
      <p:sp>
        <p:nvSpPr>
          <p:cNvPr id="10" name="ZoneTexte 9"/>
          <p:cNvSpPr txBox="1"/>
          <p:nvPr/>
        </p:nvSpPr>
        <p:spPr>
          <a:xfrm>
            <a:off x="872011" y="188640"/>
            <a:ext cx="7399979" cy="1200329"/>
          </a:xfrm>
          <a:prstGeom prst="rect">
            <a:avLst/>
          </a:prstGeom>
          <a:solidFill>
            <a:srgbClr val="FFFFFF"/>
          </a:solidFill>
        </p:spPr>
        <p:txBody>
          <a:bodyPr wrap="square" rtlCol="0">
            <a:spAutoFit/>
          </a:bodyPr>
          <a:lstStyle/>
          <a:p>
            <a:pPr marL="285750" indent="-285750">
              <a:buFont typeface="Arial"/>
              <a:buChar char="•"/>
            </a:pPr>
            <a:r>
              <a:rPr lang="fr-FR" dirty="0" smtClean="0">
                <a:latin typeface="Lucida Console"/>
                <a:cs typeface="Lucida Console"/>
              </a:rPr>
              <a:t>Tests are part of the </a:t>
            </a:r>
            <a:r>
              <a:rPr lang="fr-FR" dirty="0" err="1" smtClean="0">
                <a:latin typeface="Lucida Console"/>
                <a:cs typeface="Lucida Console"/>
              </a:rPr>
              <a:t>product</a:t>
            </a:r>
            <a:endParaRPr lang="fr-FR" dirty="0" smtClean="0">
              <a:latin typeface="Lucida Console"/>
              <a:cs typeface="Lucida Console"/>
            </a:endParaRPr>
          </a:p>
          <a:p>
            <a:pPr marL="285750" indent="-285750">
              <a:buFont typeface="Arial"/>
              <a:buChar char="•"/>
            </a:pPr>
            <a:r>
              <a:rPr lang="fr-FR" dirty="0" smtClean="0">
                <a:latin typeface="Lucida Console"/>
                <a:cs typeface="Lucida Console"/>
              </a:rPr>
              <a:t>Ergo, tests are </a:t>
            </a:r>
            <a:r>
              <a:rPr lang="fr-FR" dirty="0" err="1" smtClean="0">
                <a:latin typeface="Lucida Console"/>
                <a:cs typeface="Lucida Console"/>
              </a:rPr>
              <a:t>also</a:t>
            </a:r>
            <a:r>
              <a:rPr lang="fr-FR" dirty="0" smtClean="0">
                <a:latin typeface="Lucida Console"/>
                <a:cs typeface="Lucida Console"/>
              </a:rPr>
              <a:t> </a:t>
            </a:r>
            <a:r>
              <a:rPr lang="fr-FR" dirty="0" err="1" smtClean="0">
                <a:latin typeface="Lucida Console"/>
                <a:cs typeface="Lucida Console"/>
              </a:rPr>
              <a:t>developers</a:t>
            </a:r>
            <a:r>
              <a:rPr lang="fr-FR" dirty="0" smtClean="0">
                <a:latin typeface="Lucida Console"/>
                <a:cs typeface="Lucida Console"/>
              </a:rPr>
              <a:t> </a:t>
            </a:r>
            <a:r>
              <a:rPr lang="fr-FR" dirty="0" err="1" smtClean="0">
                <a:latin typeface="Lucida Console"/>
                <a:cs typeface="Lucida Console"/>
              </a:rPr>
              <a:t>responsabilities</a:t>
            </a:r>
            <a:endParaRPr lang="fr-FR" dirty="0" smtClean="0">
              <a:latin typeface="Lucida Console"/>
              <a:cs typeface="Lucida Console"/>
            </a:endParaRPr>
          </a:p>
        </p:txBody>
      </p:sp>
    </p:spTree>
    <p:extLst>
      <p:ext uri="{BB962C8B-B14F-4D97-AF65-F5344CB8AC3E}">
        <p14:creationId xmlns:p14="http://schemas.microsoft.com/office/powerpoint/2010/main" val="363078171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6" name="Espace réservé du contenu 5"/>
          <p:cNvPicPr>
            <a:picLocks noGrp="1" noChangeAspect="1"/>
          </p:cNvPicPr>
          <p:nvPr>
            <p:ph idx="1"/>
          </p:nvPr>
        </p:nvPicPr>
        <p:blipFill>
          <a:blip r:embed="rId2" cstate="email">
            <a:extLst>
              <a:ext uri="{28A0092B-C50C-407E-A947-70E740481C1C}">
                <a14:useLocalDpi xmlns:a14="http://schemas.microsoft.com/office/drawing/2010/main"/>
              </a:ext>
            </a:extLst>
          </a:blip>
          <a:srcRect/>
          <a:stretch>
            <a:fillRect/>
          </a:stretch>
        </p:blipFill>
        <p:spPr>
          <a:xfrm>
            <a:off x="-1462153" y="-27384"/>
            <a:ext cx="11074713" cy="6884281"/>
          </a:xfrm>
        </p:spPr>
      </p:pic>
      <p:sp>
        <p:nvSpPr>
          <p:cNvPr id="5" name="Espace réservé du pied de page 4"/>
          <p:cNvSpPr>
            <a:spLocks noGrp="1"/>
          </p:cNvSpPr>
          <p:nvPr>
            <p:ph type="ftr" sz="quarter" idx="3"/>
          </p:nvPr>
        </p:nvSpPr>
        <p:spPr/>
        <p:txBody>
          <a:bodyPr/>
          <a:lstStyle/>
          <a:p>
            <a:pPr>
              <a:defRPr/>
            </a:pPr>
            <a:r>
              <a:rPr lang="pt-BR" smtClean="0"/>
              <a:t>© OCTO 2012</a:t>
            </a:r>
            <a:endParaRPr lang="fr-FR" dirty="0"/>
          </a:p>
        </p:txBody>
      </p:sp>
      <p:sp>
        <p:nvSpPr>
          <p:cNvPr id="7" name="ZoneTexte 6"/>
          <p:cNvSpPr txBox="1"/>
          <p:nvPr/>
        </p:nvSpPr>
        <p:spPr>
          <a:xfrm>
            <a:off x="98504" y="5589240"/>
            <a:ext cx="8946993" cy="830997"/>
          </a:xfrm>
          <a:prstGeom prst="rect">
            <a:avLst/>
          </a:prstGeom>
          <a:solidFill>
            <a:srgbClr val="FFFFFF"/>
          </a:solidFill>
        </p:spPr>
        <p:txBody>
          <a:bodyPr wrap="square" rtlCol="0">
            <a:spAutoFit/>
          </a:bodyPr>
          <a:lstStyle/>
          <a:p>
            <a:pPr marL="285750" indent="-285750">
              <a:buFont typeface="Arial"/>
              <a:buChar char="•"/>
            </a:pPr>
            <a:r>
              <a:rPr lang="fr-FR" dirty="0" smtClean="0">
                <a:latin typeface="Lucida Console"/>
                <a:cs typeface="Lucida Console"/>
              </a:rPr>
              <a:t>« </a:t>
            </a:r>
            <a:r>
              <a:rPr lang="fr-FR" dirty="0" err="1" smtClean="0">
                <a:latin typeface="Lucida Console"/>
                <a:cs typeface="Lucida Console"/>
              </a:rPr>
              <a:t>Failure</a:t>
            </a:r>
            <a:r>
              <a:rPr lang="fr-FR" dirty="0" smtClean="0">
                <a:latin typeface="Lucida Console"/>
                <a:cs typeface="Lucida Console"/>
              </a:rPr>
              <a:t> </a:t>
            </a:r>
            <a:r>
              <a:rPr lang="fr-FR" dirty="0" err="1" smtClean="0">
                <a:latin typeface="Lucida Console"/>
                <a:cs typeface="Lucida Console"/>
              </a:rPr>
              <a:t>is</a:t>
            </a:r>
            <a:r>
              <a:rPr lang="fr-FR" dirty="0" smtClean="0">
                <a:latin typeface="Lucida Console"/>
                <a:cs typeface="Lucida Console"/>
              </a:rPr>
              <a:t> impossible » leads to </a:t>
            </a:r>
            <a:r>
              <a:rPr lang="fr-FR" dirty="0" err="1" smtClean="0">
                <a:latin typeface="Lucida Console"/>
                <a:cs typeface="Lucida Console"/>
              </a:rPr>
              <a:t>failure</a:t>
            </a:r>
            <a:endParaRPr lang="fr-FR" dirty="0" smtClean="0">
              <a:latin typeface="Lucida Console"/>
              <a:cs typeface="Lucida Console"/>
            </a:endParaRPr>
          </a:p>
          <a:p>
            <a:pPr marL="285750" indent="-285750">
              <a:buFont typeface="Arial"/>
              <a:buChar char="•"/>
            </a:pPr>
            <a:r>
              <a:rPr lang="fr-FR" dirty="0" err="1" smtClean="0">
                <a:latin typeface="Lucida Console"/>
                <a:cs typeface="Lucida Console"/>
              </a:rPr>
              <a:t>Unused</a:t>
            </a:r>
            <a:r>
              <a:rPr lang="fr-FR" dirty="0" smtClean="0">
                <a:latin typeface="Lucida Console"/>
                <a:cs typeface="Lucida Console"/>
              </a:rPr>
              <a:t> feedback </a:t>
            </a:r>
            <a:r>
              <a:rPr lang="fr-FR" dirty="0" err="1" smtClean="0">
                <a:latin typeface="Lucida Console"/>
                <a:cs typeface="Lucida Console"/>
              </a:rPr>
              <a:t>is</a:t>
            </a:r>
            <a:r>
              <a:rPr lang="fr-FR" dirty="0" smtClean="0">
                <a:latin typeface="Lucida Console"/>
                <a:cs typeface="Lucida Console"/>
              </a:rPr>
              <a:t> no feedback at all</a:t>
            </a:r>
          </a:p>
        </p:txBody>
      </p:sp>
    </p:spTree>
    <p:extLst>
      <p:ext uri="{BB962C8B-B14F-4D97-AF65-F5344CB8AC3E}">
        <p14:creationId xmlns:p14="http://schemas.microsoft.com/office/powerpoint/2010/main" val="309818700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6" name="Espace réservé du contenu 5"/>
          <p:cNvPicPr>
            <a:picLocks noGrp="1" noChangeAspect="1"/>
          </p:cNvPicPr>
          <p:nvPr>
            <p:ph idx="1"/>
          </p:nvPr>
        </p:nvPicPr>
        <p:blipFill>
          <a:blip r:embed="rId2" cstate="email">
            <a:extLst>
              <a:ext uri="{28A0092B-C50C-407E-A947-70E740481C1C}">
                <a14:useLocalDpi xmlns:a14="http://schemas.microsoft.com/office/drawing/2010/main"/>
              </a:ext>
            </a:extLst>
          </a:blip>
          <a:srcRect/>
          <a:stretch>
            <a:fillRect/>
          </a:stretch>
        </p:blipFill>
        <p:spPr>
          <a:xfrm>
            <a:off x="-494746" y="0"/>
            <a:ext cx="9645958" cy="6858000"/>
          </a:xfrm>
        </p:spPr>
      </p:pic>
      <p:sp>
        <p:nvSpPr>
          <p:cNvPr id="5" name="Espace réservé du pied de page 4"/>
          <p:cNvSpPr>
            <a:spLocks noGrp="1"/>
          </p:cNvSpPr>
          <p:nvPr>
            <p:ph type="ftr" sz="quarter" idx="3"/>
          </p:nvPr>
        </p:nvSpPr>
        <p:spPr/>
        <p:txBody>
          <a:bodyPr/>
          <a:lstStyle/>
          <a:p>
            <a:pPr>
              <a:defRPr/>
            </a:pPr>
            <a:r>
              <a:rPr lang="pt-BR" smtClean="0"/>
              <a:t>© OCTO 2012</a:t>
            </a:r>
            <a:endParaRPr lang="fr-FR" dirty="0"/>
          </a:p>
        </p:txBody>
      </p:sp>
      <p:sp>
        <p:nvSpPr>
          <p:cNvPr id="7" name="ZoneTexte 6"/>
          <p:cNvSpPr txBox="1"/>
          <p:nvPr/>
        </p:nvSpPr>
        <p:spPr>
          <a:xfrm>
            <a:off x="-36511" y="5982379"/>
            <a:ext cx="9217023" cy="830997"/>
          </a:xfrm>
          <a:prstGeom prst="rect">
            <a:avLst/>
          </a:prstGeom>
          <a:solidFill>
            <a:srgbClr val="FFFFFF"/>
          </a:solidFill>
        </p:spPr>
        <p:txBody>
          <a:bodyPr wrap="square" rtlCol="0">
            <a:spAutoFit/>
          </a:bodyPr>
          <a:lstStyle/>
          <a:p>
            <a:pPr marL="285750" indent="-285750">
              <a:buFont typeface="Arial"/>
              <a:buChar char="•"/>
            </a:pPr>
            <a:r>
              <a:rPr lang="fr-FR" dirty="0" smtClean="0">
                <a:latin typeface="Lucida Console"/>
                <a:cs typeface="Lucida Console"/>
              </a:rPr>
              <a:t>Dirty code slows release of new </a:t>
            </a:r>
            <a:r>
              <a:rPr lang="fr-FR" dirty="0" err="1" smtClean="0">
                <a:latin typeface="Lucida Console"/>
                <a:cs typeface="Lucida Console"/>
              </a:rPr>
              <a:t>features</a:t>
            </a:r>
            <a:endParaRPr lang="fr-FR" dirty="0" smtClean="0">
              <a:latin typeface="Lucida Console"/>
              <a:cs typeface="Lucida Console"/>
            </a:endParaRPr>
          </a:p>
          <a:p>
            <a:pPr marL="285750" indent="-285750">
              <a:buFont typeface="Arial"/>
              <a:buChar char="•"/>
            </a:pPr>
            <a:r>
              <a:rPr lang="fr-FR" dirty="0" err="1" smtClean="0">
                <a:latin typeface="Lucida Console"/>
                <a:cs typeface="Lucida Console"/>
              </a:rPr>
              <a:t>Maintenability</a:t>
            </a:r>
            <a:r>
              <a:rPr lang="fr-FR" dirty="0" smtClean="0">
                <a:latin typeface="Lucida Console"/>
                <a:cs typeface="Lucida Console"/>
              </a:rPr>
              <a:t> must </a:t>
            </a:r>
            <a:r>
              <a:rPr lang="fr-FR" dirty="0" err="1" smtClean="0">
                <a:latin typeface="Lucida Console"/>
                <a:cs typeface="Lucida Console"/>
              </a:rPr>
              <a:t>be</a:t>
            </a:r>
            <a:r>
              <a:rPr lang="fr-FR" dirty="0" smtClean="0">
                <a:latin typeface="Lucida Console"/>
                <a:cs typeface="Lucida Console"/>
              </a:rPr>
              <a:t> </a:t>
            </a:r>
            <a:r>
              <a:rPr lang="fr-FR" dirty="0" err="1" smtClean="0">
                <a:latin typeface="Lucida Console"/>
                <a:cs typeface="Lucida Console"/>
              </a:rPr>
              <a:t>maintained</a:t>
            </a:r>
            <a:r>
              <a:rPr lang="fr-FR" dirty="0" smtClean="0">
                <a:latin typeface="Lucida Console"/>
                <a:cs typeface="Lucida Console"/>
              </a:rPr>
              <a:t> </a:t>
            </a:r>
          </a:p>
        </p:txBody>
      </p:sp>
    </p:spTree>
    <p:extLst>
      <p:ext uri="{BB962C8B-B14F-4D97-AF65-F5344CB8AC3E}">
        <p14:creationId xmlns:p14="http://schemas.microsoft.com/office/powerpoint/2010/main" val="54434909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noFill/>
        </p:spPr>
        <p:txBody>
          <a:bodyPr/>
          <a:lstStyle/>
          <a:p>
            <a:r>
              <a:rPr lang="fr-FR" dirty="0" err="1" smtClean="0"/>
              <a:t>Exercise</a:t>
            </a:r>
            <a:endParaRPr lang="fr-FR" dirty="0"/>
          </a:p>
        </p:txBody>
      </p:sp>
      <p:sp>
        <p:nvSpPr>
          <p:cNvPr id="6" name="Espace réservé du contenu 5"/>
          <p:cNvSpPr>
            <a:spLocks noGrp="1"/>
          </p:cNvSpPr>
          <p:nvPr>
            <p:ph idx="1"/>
          </p:nvPr>
        </p:nvSpPr>
        <p:spPr>
          <a:solidFill>
            <a:schemeClr val="accent3">
              <a:lumMod val="40000"/>
              <a:lumOff val="60000"/>
            </a:schemeClr>
          </a:solidFill>
          <a:ln>
            <a:noFill/>
          </a:ln>
        </p:spPr>
        <p:txBody>
          <a:bodyPr/>
          <a:lstStyle/>
          <a:p>
            <a:pPr marL="0" indent="0">
              <a:buNone/>
            </a:pPr>
            <a:r>
              <a:rPr lang="fr-FR" sz="2800" dirty="0" err="1" smtClean="0"/>
              <a:t>Find</a:t>
            </a:r>
            <a:r>
              <a:rPr lang="fr-FR" sz="2800" dirty="0" smtClean="0"/>
              <a:t> a </a:t>
            </a:r>
            <a:r>
              <a:rPr lang="fr-FR" sz="2800" dirty="0" err="1" smtClean="0"/>
              <a:t>piece</a:t>
            </a:r>
            <a:r>
              <a:rPr lang="fr-FR" sz="2800" dirty="0" smtClean="0"/>
              <a:t> of code </a:t>
            </a:r>
            <a:r>
              <a:rPr lang="fr-FR" sz="2800" dirty="0" err="1" smtClean="0"/>
              <a:t>you</a:t>
            </a:r>
            <a:r>
              <a:rPr lang="fr-FR" sz="2800" dirty="0" smtClean="0"/>
              <a:t> </a:t>
            </a:r>
            <a:r>
              <a:rPr lang="fr-FR" sz="2800" dirty="0" err="1" smtClean="0"/>
              <a:t>deem</a:t>
            </a:r>
            <a:r>
              <a:rPr lang="fr-FR" sz="2800" dirty="0" smtClean="0"/>
              <a:t> </a:t>
            </a:r>
            <a:r>
              <a:rPr lang="fr-FR" sz="2800" dirty="0" err="1" smtClean="0"/>
              <a:t>interesting</a:t>
            </a:r>
            <a:endParaRPr lang="fr-FR" sz="2800" dirty="0" smtClean="0"/>
          </a:p>
          <a:p>
            <a:pPr marL="0" indent="0">
              <a:buNone/>
            </a:pPr>
            <a:endParaRPr lang="fr-FR" sz="2800" dirty="0"/>
          </a:p>
          <a:p>
            <a:pPr marL="0" indent="0">
              <a:buNone/>
            </a:pPr>
            <a:r>
              <a:rPr lang="fr-FR" sz="2800" dirty="0" smtClean="0"/>
              <a:t>It </a:t>
            </a:r>
            <a:r>
              <a:rPr lang="fr-FR" sz="2800" dirty="0" err="1" smtClean="0"/>
              <a:t>can</a:t>
            </a:r>
            <a:r>
              <a:rPr lang="fr-FR" sz="2800" dirty="0" smtClean="0"/>
              <a:t> </a:t>
            </a:r>
            <a:r>
              <a:rPr lang="fr-FR" sz="2800" dirty="0" err="1" smtClean="0"/>
              <a:t>be</a:t>
            </a:r>
            <a:r>
              <a:rPr lang="fr-FR" sz="2800" dirty="0" smtClean="0"/>
              <a:t> </a:t>
            </a:r>
            <a:r>
              <a:rPr lang="fr-FR" sz="2800" dirty="0" err="1" smtClean="0"/>
              <a:t>very</a:t>
            </a:r>
            <a:r>
              <a:rPr lang="fr-FR" sz="2800" dirty="0" smtClean="0"/>
              <a:t> </a:t>
            </a:r>
            <a:r>
              <a:rPr lang="fr-FR" sz="2800" b="1" dirty="0" smtClean="0"/>
              <a:t>good code or </a:t>
            </a:r>
            <a:r>
              <a:rPr lang="fr-FR" sz="2800" b="1" dirty="0" err="1" smtClean="0"/>
              <a:t>very</a:t>
            </a:r>
            <a:r>
              <a:rPr lang="fr-FR" sz="2800" b="1" dirty="0" smtClean="0"/>
              <a:t> </a:t>
            </a:r>
            <a:r>
              <a:rPr lang="fr-FR" sz="2800" b="1" dirty="0" err="1" smtClean="0"/>
              <a:t>bad</a:t>
            </a:r>
            <a:r>
              <a:rPr lang="fr-FR" sz="2800" b="1" dirty="0" smtClean="0"/>
              <a:t> code</a:t>
            </a:r>
          </a:p>
          <a:p>
            <a:pPr marL="0" indent="0">
              <a:buNone/>
            </a:pPr>
            <a:endParaRPr lang="fr-FR" sz="2800" dirty="0" smtClean="0"/>
          </a:p>
          <a:p>
            <a:pPr marL="0" indent="0">
              <a:buNone/>
            </a:pPr>
            <a:r>
              <a:rPr lang="fr-FR" sz="2800" dirty="0" err="1" smtClean="0"/>
              <a:t>Find</a:t>
            </a:r>
            <a:r>
              <a:rPr lang="fr-FR" sz="2800" dirty="0" smtClean="0"/>
              <a:t> the </a:t>
            </a:r>
            <a:r>
              <a:rPr lang="fr-FR" sz="2800" dirty="0" err="1" smtClean="0"/>
              <a:t>characteristics</a:t>
            </a:r>
            <a:r>
              <a:rPr lang="fr-FR" sz="2800" dirty="0" smtClean="0"/>
              <a:t> </a:t>
            </a:r>
            <a:r>
              <a:rPr lang="fr-FR" sz="2800" dirty="0" err="1" smtClean="0"/>
              <a:t>that</a:t>
            </a:r>
            <a:r>
              <a:rPr lang="fr-FR" sz="2800" dirty="0" smtClean="0"/>
              <a:t> </a:t>
            </a:r>
            <a:r>
              <a:rPr lang="fr-FR" sz="2800" dirty="0" err="1" smtClean="0"/>
              <a:t>make</a:t>
            </a:r>
            <a:r>
              <a:rPr lang="fr-FR" sz="2800" dirty="0" smtClean="0"/>
              <a:t> the code </a:t>
            </a:r>
            <a:r>
              <a:rPr lang="fr-FR" sz="2800" dirty="0" err="1" smtClean="0"/>
              <a:t>that</a:t>
            </a:r>
            <a:r>
              <a:rPr lang="fr-FR" sz="2800" dirty="0" smtClean="0"/>
              <a:t> </a:t>
            </a:r>
            <a:r>
              <a:rPr lang="fr-FR" sz="2800" dirty="0" err="1" smtClean="0"/>
              <a:t>way</a:t>
            </a:r>
            <a:endParaRPr lang="fr-FR" sz="2800" dirty="0" smtClean="0"/>
          </a:p>
        </p:txBody>
      </p:sp>
    </p:spTree>
    <p:extLst>
      <p:ext uri="{BB962C8B-B14F-4D97-AF65-F5344CB8AC3E}">
        <p14:creationId xmlns:p14="http://schemas.microsoft.com/office/powerpoint/2010/main" val="209652620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4320</TotalTime>
  <Words>1802</Words>
  <Application>Microsoft Macintosh PowerPoint</Application>
  <PresentationFormat>Présentation à l'écran (4:3)</PresentationFormat>
  <Paragraphs>334</Paragraphs>
  <Slides>44</Slides>
  <Notes>6</Notes>
  <HiddenSlides>0</HiddenSlides>
  <MMClips>0</MMClips>
  <ScaleCrop>false</ScaleCrop>
  <HeadingPairs>
    <vt:vector size="4" baseType="variant">
      <vt:variant>
        <vt:lpstr>Thème</vt:lpstr>
      </vt:variant>
      <vt:variant>
        <vt:i4>1</vt:i4>
      </vt:variant>
      <vt:variant>
        <vt:lpstr>Titres des diapositives</vt:lpstr>
      </vt:variant>
      <vt:variant>
        <vt:i4>44</vt:i4>
      </vt:variant>
    </vt:vector>
  </HeadingPairs>
  <TitlesOfParts>
    <vt:vector size="45" baseType="lpstr">
      <vt:lpstr>Thème Office</vt:lpstr>
      <vt:lpstr>CLEAN CODE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Exercise</vt:lpstr>
      <vt:lpstr>Why clean code is important?</vt:lpstr>
      <vt:lpstr>Why clean code is important?</vt:lpstr>
      <vt:lpstr>What is Clean code?</vt:lpstr>
      <vt:lpstr>All tests are passing</vt:lpstr>
      <vt:lpstr>No duplication</vt:lpstr>
      <vt:lpstr>Show Intent</vt:lpstr>
      <vt:lpstr>Few Classes, Methods, Lines</vt:lpstr>
      <vt:lpstr>Do</vt:lpstr>
      <vt:lpstr>What practices for Clean code?</vt:lpstr>
      <vt:lpstr>Tools for clean code?</vt:lpstr>
      <vt:lpstr>Clean Code and Agile: where to start?</vt:lpstr>
      <vt:lpstr>Boy Scout Rule</vt:lpstr>
      <vt:lpstr>Exemple d’exercice: Clarté du code</vt:lpstr>
      <vt:lpstr>Présentation PowerPoint</vt:lpstr>
      <vt:lpstr>Names</vt:lpstr>
      <vt:lpstr>Functions</vt:lpstr>
      <vt:lpstr>Comments</vt:lpstr>
      <vt:lpstr>Présentation PowerPoint</vt:lpstr>
      <vt:lpstr>SOLID</vt:lpstr>
      <vt:lpstr>Présentation PowerPoint</vt:lpstr>
      <vt:lpstr>Single Responsability Principle</vt:lpstr>
      <vt:lpstr>SOLID</vt:lpstr>
      <vt:lpstr>Open</vt:lpstr>
      <vt:lpstr>SOLID</vt:lpstr>
      <vt:lpstr>Présentation PowerPoint</vt:lpstr>
      <vt:lpstr>SOLID</vt:lpstr>
      <vt:lpstr>SOLID</vt:lpstr>
      <vt:lpstr>Law of Demeter</vt:lpstr>
      <vt:lpstr>Open/Closed Principle</vt:lpstr>
      <vt:lpstr>Liskov Substitution Principle</vt:lpstr>
      <vt:lpstr>Interface Segregation Principle</vt:lpstr>
      <vt:lpstr>Dependency Inversion Principle</vt:lpstr>
      <vt:lpstr>Law of Demeter</vt:lpstr>
      <vt:lpstr>Level of abstraction (Step Down Rule)</vt:lpstr>
      <vt:lpstr>Présentation PowerPoint</vt:lpstr>
    </vt:vector>
  </TitlesOfParts>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Clean Code</dc:title>
  <dc:creator>Arnaud Huon</dc:creator>
  <cp:lastModifiedBy>Fabien Lamarque</cp:lastModifiedBy>
  <cp:revision>293</cp:revision>
  <cp:lastPrinted>2012-08-14T15:15:09Z</cp:lastPrinted>
  <dcterms:created xsi:type="dcterms:W3CDTF">2014-11-12T10:53:49Z</dcterms:created>
  <dcterms:modified xsi:type="dcterms:W3CDTF">2017-06-06T22:10:35Z</dcterms:modified>
</cp:coreProperties>
</file>